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971" r:id="rId6"/>
    <p:sldId id="1027" r:id="rId7"/>
    <p:sldId id="1007" r:id="rId8"/>
    <p:sldId id="1021" r:id="rId9"/>
    <p:sldId id="1020" r:id="rId10"/>
    <p:sldId id="1022" r:id="rId11"/>
    <p:sldId id="1024" r:id="rId12"/>
    <p:sldId id="1023" r:id="rId13"/>
    <p:sldId id="1026" r:id="rId14"/>
    <p:sldId id="1025" r:id="rId15"/>
    <p:sldId id="9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AF8621-E38D-A231-99D3-AC8503B8CC07}" name="Christian Vincent" initials="CV" userId="S::christianvincent@worknest.com::df61bda1-cbac-48ab-86d5-329c4c73ce50" providerId="AD"/>
  <p188:author id="{E2D017E5-B2AF-CB50-5496-A3C398FC63A6}" name="Hannah Kennedy" initials="HK" userId="S::hannahkennedy@worknest.com::a08c8bda-177f-409f-ae5d-e9ea2cdfc6d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ry Jackson" initials="RJ" lastIdx="1" clrIdx="0">
    <p:extLst>
      <p:ext uri="{19B8F6BF-5375-455C-9EA6-DF929625EA0E}">
        <p15:presenceInfo xmlns:p15="http://schemas.microsoft.com/office/powerpoint/2012/main" userId="S::roryjackson@elliswhittam.com::d761fbda-e2b1-445a-9d2d-b2fca32148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A54"/>
    <a:srgbClr val="073C45"/>
    <a:srgbClr val="E0D5FF"/>
    <a:srgbClr val="4FD1CC"/>
    <a:srgbClr val="7A5CF0"/>
    <a:srgbClr val="F2EDFF"/>
    <a:srgbClr val="EDE4FF"/>
    <a:srgbClr val="12054D"/>
    <a:srgbClr val="61BC52"/>
    <a:srgbClr val="DE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DD256F-D62C-4F08-B21B-839F601569F4}" v="476" dt="2026-04-17T15:42:05.5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88"/>
    <p:restoredTop sz="49715" autoAdjust="0"/>
  </p:normalViewPr>
  <p:slideViewPr>
    <p:cSldViewPr snapToGrid="0">
      <p:cViewPr varScale="1">
        <p:scale>
          <a:sx n="32" d="100"/>
          <a:sy n="32" d="100"/>
        </p:scale>
        <p:origin x="15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71C8EF-ADF0-4875-9204-47DFB0356C2C}" type="doc">
      <dgm:prSet loTypeId="urn:microsoft.com/office/officeart/2005/8/layout/list1" loCatId="process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GB"/>
        </a:p>
      </dgm:t>
    </dgm:pt>
    <dgm:pt modelId="{612C3A2C-01B8-4946-8294-E476917B1EF4}">
      <dgm:prSet phldrT="[Text]"/>
      <dgm:spPr/>
      <dgm:t>
        <a:bodyPr/>
        <a:lstStyle/>
        <a:p>
          <a:r>
            <a:rPr lang="en-GB" dirty="0"/>
            <a:t>Feb 2026</a:t>
          </a:r>
        </a:p>
      </dgm:t>
    </dgm:pt>
    <dgm:pt modelId="{14043E36-53E4-42A5-BB5D-CDAF72DA29DC}" type="parTrans" cxnId="{F3A929D3-81B0-42E9-AF24-42738C978BAC}">
      <dgm:prSet/>
      <dgm:spPr/>
      <dgm:t>
        <a:bodyPr/>
        <a:lstStyle/>
        <a:p>
          <a:endParaRPr lang="en-GB"/>
        </a:p>
      </dgm:t>
    </dgm:pt>
    <dgm:pt modelId="{D3F467AA-108D-4FDD-BF87-D42E33B216A8}" type="sibTrans" cxnId="{F3A929D3-81B0-42E9-AF24-42738C978BAC}">
      <dgm:prSet/>
      <dgm:spPr/>
      <dgm:t>
        <a:bodyPr/>
        <a:lstStyle/>
        <a:p>
          <a:endParaRPr lang="en-GB"/>
        </a:p>
      </dgm:t>
    </dgm:pt>
    <dgm:pt modelId="{0DA903B8-D4EF-487E-B162-9BBCE61EAE45}">
      <dgm:prSet phldrT="[Text]"/>
      <dgm:spPr/>
      <dgm:t>
        <a:bodyPr/>
        <a:lstStyle/>
        <a:p>
          <a:r>
            <a:rPr lang="en-GB" dirty="0"/>
            <a:t>Repeal of TU Minimum Service Levels Act 2023. </a:t>
          </a:r>
        </a:p>
      </dgm:t>
    </dgm:pt>
    <dgm:pt modelId="{CB761C77-B157-476A-8DDA-82388E139123}" type="parTrans" cxnId="{74BB3DF3-292D-4446-949B-F058C1790A25}">
      <dgm:prSet/>
      <dgm:spPr/>
      <dgm:t>
        <a:bodyPr/>
        <a:lstStyle/>
        <a:p>
          <a:endParaRPr lang="en-GB"/>
        </a:p>
      </dgm:t>
    </dgm:pt>
    <dgm:pt modelId="{63565EA0-F2E5-4BB7-B0FC-85DAB8369455}" type="sibTrans" cxnId="{74BB3DF3-292D-4446-949B-F058C1790A25}">
      <dgm:prSet/>
      <dgm:spPr/>
      <dgm:t>
        <a:bodyPr/>
        <a:lstStyle/>
        <a:p>
          <a:endParaRPr lang="en-GB"/>
        </a:p>
      </dgm:t>
    </dgm:pt>
    <dgm:pt modelId="{A98684CD-1D3B-4793-A486-8F1848BC7F67}">
      <dgm:prSet phldrT="[Text]"/>
      <dgm:spPr/>
      <dgm:t>
        <a:bodyPr/>
        <a:lstStyle/>
        <a:p>
          <a:r>
            <a:rPr lang="en-GB" dirty="0"/>
            <a:t>Family-friendly day one rights and protections. Statutory Bereavement Leave. SSP from Day 1.</a:t>
          </a:r>
        </a:p>
      </dgm:t>
    </dgm:pt>
    <dgm:pt modelId="{662D7E2C-106B-4EE0-8A7A-BB731AF63267}" type="parTrans" cxnId="{8A9781A2-5596-4A6C-AA85-946BB16CF902}">
      <dgm:prSet/>
      <dgm:spPr/>
      <dgm:t>
        <a:bodyPr/>
        <a:lstStyle/>
        <a:p>
          <a:endParaRPr lang="en-GB"/>
        </a:p>
      </dgm:t>
    </dgm:pt>
    <dgm:pt modelId="{70BC6193-6B3F-45E0-A11A-A7E3C56F8DCD}" type="sibTrans" cxnId="{8A9781A2-5596-4A6C-AA85-946BB16CF902}">
      <dgm:prSet/>
      <dgm:spPr/>
      <dgm:t>
        <a:bodyPr/>
        <a:lstStyle/>
        <a:p>
          <a:endParaRPr lang="en-GB"/>
        </a:p>
      </dgm:t>
    </dgm:pt>
    <dgm:pt modelId="{D8A1B32B-D695-43E9-93D7-2318814B8916}">
      <dgm:prSet phldrT="[Text]"/>
      <dgm:spPr/>
      <dgm:t>
        <a:bodyPr/>
        <a:lstStyle/>
        <a:p>
          <a:r>
            <a:rPr lang="en-GB" dirty="0"/>
            <a:t>Some further union rights</a:t>
          </a:r>
        </a:p>
      </dgm:t>
    </dgm:pt>
    <dgm:pt modelId="{B3C3701B-DCFC-4BCE-8980-3BE203170FD9}" type="parTrans" cxnId="{788E4145-11D7-4A05-83A9-8097C7E572A7}">
      <dgm:prSet/>
      <dgm:spPr/>
      <dgm:t>
        <a:bodyPr/>
        <a:lstStyle/>
        <a:p>
          <a:endParaRPr lang="en-GB"/>
        </a:p>
      </dgm:t>
    </dgm:pt>
    <dgm:pt modelId="{8249A5E9-1DFF-4F49-B550-EE8C40D4D407}" type="sibTrans" cxnId="{788E4145-11D7-4A05-83A9-8097C7E572A7}">
      <dgm:prSet/>
      <dgm:spPr/>
      <dgm:t>
        <a:bodyPr/>
        <a:lstStyle/>
        <a:p>
          <a:endParaRPr lang="en-GB"/>
        </a:p>
      </dgm:t>
    </dgm:pt>
    <dgm:pt modelId="{281F9A1B-3F26-4ECA-B8AA-F496A451B210}">
      <dgm:prSet phldrT="[Text]"/>
      <dgm:spPr/>
      <dgm:t>
        <a:bodyPr/>
        <a:lstStyle/>
        <a:p>
          <a:r>
            <a:rPr lang="en-GB" dirty="0"/>
            <a:t>October 2026</a:t>
          </a:r>
        </a:p>
      </dgm:t>
    </dgm:pt>
    <dgm:pt modelId="{FEE9192B-8F4D-4EE3-A9D0-2E0749875C72}" type="parTrans" cxnId="{11E24C6C-EB39-4B3D-9E04-F92BD7AB98B2}">
      <dgm:prSet/>
      <dgm:spPr/>
      <dgm:t>
        <a:bodyPr/>
        <a:lstStyle/>
        <a:p>
          <a:endParaRPr lang="en-GB"/>
        </a:p>
      </dgm:t>
    </dgm:pt>
    <dgm:pt modelId="{45681F34-C106-4F26-A45D-A40498858DF4}" type="sibTrans" cxnId="{11E24C6C-EB39-4B3D-9E04-F92BD7AB98B2}">
      <dgm:prSet/>
      <dgm:spPr/>
      <dgm:t>
        <a:bodyPr/>
        <a:lstStyle/>
        <a:p>
          <a:endParaRPr lang="en-GB"/>
        </a:p>
      </dgm:t>
    </dgm:pt>
    <dgm:pt modelId="{84FAF5D8-6730-4E7B-9CAE-48B105E89814}">
      <dgm:prSet phldrT="[Text]"/>
      <dgm:spPr/>
      <dgm:t>
        <a:bodyPr/>
        <a:lstStyle/>
        <a:p>
          <a:r>
            <a:rPr lang="en-GB" dirty="0"/>
            <a:t>End of ‘fire and rehire’</a:t>
          </a:r>
        </a:p>
      </dgm:t>
    </dgm:pt>
    <dgm:pt modelId="{4D0C389B-B3D4-4CC6-A486-F53662C3A740}" type="parTrans" cxnId="{2CB65B30-19B4-417F-955B-36576F07B1FA}">
      <dgm:prSet/>
      <dgm:spPr/>
      <dgm:t>
        <a:bodyPr/>
        <a:lstStyle/>
        <a:p>
          <a:endParaRPr lang="en-GB"/>
        </a:p>
      </dgm:t>
    </dgm:pt>
    <dgm:pt modelId="{8B7C8C0F-18BF-49C4-A367-01EBB0BB0716}" type="sibTrans" cxnId="{2CB65B30-19B4-417F-955B-36576F07B1FA}">
      <dgm:prSet/>
      <dgm:spPr/>
      <dgm:t>
        <a:bodyPr/>
        <a:lstStyle/>
        <a:p>
          <a:endParaRPr lang="en-GB"/>
        </a:p>
      </dgm:t>
    </dgm:pt>
    <dgm:pt modelId="{595F72A6-5539-4F6D-B7B6-DBEB5876116B}">
      <dgm:prSet/>
      <dgm:spPr/>
      <dgm:t>
        <a:bodyPr/>
        <a:lstStyle/>
        <a:p>
          <a:r>
            <a:rPr lang="en-GB" dirty="0"/>
            <a:t>2027</a:t>
          </a:r>
        </a:p>
      </dgm:t>
    </dgm:pt>
    <dgm:pt modelId="{5907D225-E6FE-4C18-A0B5-8E1D88F9D4AE}" type="parTrans" cxnId="{ED1E77E5-0C5F-4E7F-9923-7D91245A6561}">
      <dgm:prSet/>
      <dgm:spPr/>
      <dgm:t>
        <a:bodyPr/>
        <a:lstStyle/>
        <a:p>
          <a:endParaRPr lang="en-GB"/>
        </a:p>
      </dgm:t>
    </dgm:pt>
    <dgm:pt modelId="{CFA309A0-B637-4E2E-B2C1-E131881E9D7B}" type="sibTrans" cxnId="{ED1E77E5-0C5F-4E7F-9923-7D91245A6561}">
      <dgm:prSet/>
      <dgm:spPr/>
      <dgm:t>
        <a:bodyPr/>
        <a:lstStyle/>
        <a:p>
          <a:endParaRPr lang="en-GB"/>
        </a:p>
      </dgm:t>
    </dgm:pt>
    <dgm:pt modelId="{68201DBA-52B8-4A9D-B5E1-BFF430B49694}">
      <dgm:prSet/>
      <dgm:spPr/>
      <dgm:t>
        <a:bodyPr/>
        <a:lstStyle/>
        <a:p>
          <a:r>
            <a:rPr lang="en-GB" dirty="0"/>
            <a:t>Unfair dismissal rights from Month 7 (Jan)</a:t>
          </a:r>
        </a:p>
      </dgm:t>
    </dgm:pt>
    <dgm:pt modelId="{C88D3EE7-BD6B-4028-9B3B-CFAB31E693BC}" type="parTrans" cxnId="{104DD3CC-67A3-44B3-8936-21F7CDF36C8C}">
      <dgm:prSet/>
      <dgm:spPr/>
      <dgm:t>
        <a:bodyPr/>
        <a:lstStyle/>
        <a:p>
          <a:endParaRPr lang="en-GB"/>
        </a:p>
      </dgm:t>
    </dgm:pt>
    <dgm:pt modelId="{FD6A74DD-70C4-46A4-BFDE-51ECDEB5CE4D}" type="sibTrans" cxnId="{104DD3CC-67A3-44B3-8936-21F7CDF36C8C}">
      <dgm:prSet/>
      <dgm:spPr/>
      <dgm:t>
        <a:bodyPr/>
        <a:lstStyle/>
        <a:p>
          <a:endParaRPr lang="en-GB"/>
        </a:p>
      </dgm:t>
    </dgm:pt>
    <dgm:pt modelId="{B0E467B7-BFDC-41E6-B9B6-D8C02DCA2035}">
      <dgm:prSet/>
      <dgm:spPr/>
      <dgm:t>
        <a:bodyPr/>
        <a:lstStyle/>
        <a:p>
          <a:r>
            <a:rPr lang="en-GB" dirty="0"/>
            <a:t>Flexible working becomes default (Council can still reject but must be reasonable)</a:t>
          </a:r>
        </a:p>
      </dgm:t>
    </dgm:pt>
    <dgm:pt modelId="{FCE48FC5-020F-45AC-A065-B169666A5115}" type="parTrans" cxnId="{B9CD6A41-1633-48B3-B09A-1EFB1EE8BD2E}">
      <dgm:prSet/>
      <dgm:spPr/>
      <dgm:t>
        <a:bodyPr/>
        <a:lstStyle/>
        <a:p>
          <a:endParaRPr lang="en-GB"/>
        </a:p>
      </dgm:t>
    </dgm:pt>
    <dgm:pt modelId="{C2D8FDC4-D944-45D6-885F-CD6336494128}" type="sibTrans" cxnId="{B9CD6A41-1633-48B3-B09A-1EFB1EE8BD2E}">
      <dgm:prSet/>
      <dgm:spPr/>
      <dgm:t>
        <a:bodyPr/>
        <a:lstStyle/>
        <a:p>
          <a:endParaRPr lang="en-GB"/>
        </a:p>
      </dgm:t>
    </dgm:pt>
    <dgm:pt modelId="{EE30CD8B-A189-4EE7-BAA8-5E7BB198790E}">
      <dgm:prSet phldrT="[Text]"/>
      <dgm:spPr/>
      <dgm:t>
        <a:bodyPr/>
        <a:lstStyle/>
        <a:p>
          <a:r>
            <a:rPr lang="en-US" dirty="0"/>
            <a:t>introducing an obligation on employers not to permit the harassment of their employees by third parties</a:t>
          </a:r>
          <a:endParaRPr lang="en-GB" dirty="0"/>
        </a:p>
      </dgm:t>
    </dgm:pt>
    <dgm:pt modelId="{A1DAC9E8-26A5-4A3F-89A7-94EE037E28E8}" type="parTrans" cxnId="{28377AA7-30FA-4624-B552-AC0AC229E607}">
      <dgm:prSet/>
      <dgm:spPr/>
      <dgm:t>
        <a:bodyPr/>
        <a:lstStyle/>
        <a:p>
          <a:endParaRPr lang="en-GB"/>
        </a:p>
      </dgm:t>
    </dgm:pt>
    <dgm:pt modelId="{1B7426E1-B8F1-42DC-8364-965507A21F57}" type="sibTrans" cxnId="{28377AA7-30FA-4624-B552-AC0AC229E607}">
      <dgm:prSet/>
      <dgm:spPr/>
      <dgm:t>
        <a:bodyPr/>
        <a:lstStyle/>
        <a:p>
          <a:endParaRPr lang="en-GB"/>
        </a:p>
      </dgm:t>
    </dgm:pt>
    <dgm:pt modelId="{C027927B-5E4D-44A7-81EC-F5AC082F8BF0}">
      <dgm:prSet phldrT="[Text]"/>
      <dgm:spPr/>
      <dgm:t>
        <a:bodyPr/>
        <a:lstStyle/>
        <a:p>
          <a:r>
            <a:rPr lang="en-GB" dirty="0"/>
            <a:t>April 2026</a:t>
          </a:r>
        </a:p>
      </dgm:t>
    </dgm:pt>
    <dgm:pt modelId="{15E65EE7-675F-4082-8AEB-CD74224C832E}" type="sibTrans" cxnId="{1FDE31B2-6E0D-4C61-990B-C43F08276990}">
      <dgm:prSet/>
      <dgm:spPr/>
      <dgm:t>
        <a:bodyPr/>
        <a:lstStyle/>
        <a:p>
          <a:endParaRPr lang="en-GB"/>
        </a:p>
      </dgm:t>
    </dgm:pt>
    <dgm:pt modelId="{8756D1E9-E742-4587-B793-7E20866BDC47}" type="parTrans" cxnId="{1FDE31B2-6E0D-4C61-990B-C43F08276990}">
      <dgm:prSet/>
      <dgm:spPr/>
      <dgm:t>
        <a:bodyPr/>
        <a:lstStyle/>
        <a:p>
          <a:endParaRPr lang="en-GB"/>
        </a:p>
      </dgm:t>
    </dgm:pt>
    <dgm:pt modelId="{5A7D9315-2F8F-944E-B331-96E596880FF7}" type="pres">
      <dgm:prSet presAssocID="{E671C8EF-ADF0-4875-9204-47DFB0356C2C}" presName="linear" presStyleCnt="0">
        <dgm:presLayoutVars>
          <dgm:dir/>
          <dgm:animLvl val="lvl"/>
          <dgm:resizeHandles val="exact"/>
        </dgm:presLayoutVars>
      </dgm:prSet>
      <dgm:spPr/>
    </dgm:pt>
    <dgm:pt modelId="{D04F31A2-4D80-D54A-844E-CAB67E1E3EBC}" type="pres">
      <dgm:prSet presAssocID="{612C3A2C-01B8-4946-8294-E476917B1EF4}" presName="parentLin" presStyleCnt="0"/>
      <dgm:spPr/>
    </dgm:pt>
    <dgm:pt modelId="{070EB0AC-7E7E-E943-AC20-FF89022952F3}" type="pres">
      <dgm:prSet presAssocID="{612C3A2C-01B8-4946-8294-E476917B1EF4}" presName="parentLeftMargin" presStyleLbl="node1" presStyleIdx="0" presStyleCnt="4"/>
      <dgm:spPr/>
    </dgm:pt>
    <dgm:pt modelId="{96BDD34E-B9CE-DD4D-97FB-EC5F3E06D46E}" type="pres">
      <dgm:prSet presAssocID="{612C3A2C-01B8-4946-8294-E476917B1EF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3ADC67D-3137-4B4F-9724-D4BACE73DE70}" type="pres">
      <dgm:prSet presAssocID="{612C3A2C-01B8-4946-8294-E476917B1EF4}" presName="negativeSpace" presStyleCnt="0"/>
      <dgm:spPr/>
    </dgm:pt>
    <dgm:pt modelId="{1245FC63-C642-FD4B-9D95-97A38ED42C0B}" type="pres">
      <dgm:prSet presAssocID="{612C3A2C-01B8-4946-8294-E476917B1EF4}" presName="childText" presStyleLbl="conFgAcc1" presStyleIdx="0" presStyleCnt="4">
        <dgm:presLayoutVars>
          <dgm:bulletEnabled val="1"/>
        </dgm:presLayoutVars>
      </dgm:prSet>
      <dgm:spPr/>
    </dgm:pt>
    <dgm:pt modelId="{D710A39E-8115-6F47-85B7-8891D4B02BFE}" type="pres">
      <dgm:prSet presAssocID="{D3F467AA-108D-4FDD-BF87-D42E33B216A8}" presName="spaceBetweenRectangles" presStyleCnt="0"/>
      <dgm:spPr/>
    </dgm:pt>
    <dgm:pt modelId="{9DA277AE-7E62-B441-A144-DEE26B0D504F}" type="pres">
      <dgm:prSet presAssocID="{C027927B-5E4D-44A7-81EC-F5AC082F8BF0}" presName="parentLin" presStyleCnt="0"/>
      <dgm:spPr/>
    </dgm:pt>
    <dgm:pt modelId="{C3DAA0C2-2442-4042-805D-609E240AFE90}" type="pres">
      <dgm:prSet presAssocID="{C027927B-5E4D-44A7-81EC-F5AC082F8BF0}" presName="parentLeftMargin" presStyleLbl="node1" presStyleIdx="0" presStyleCnt="4"/>
      <dgm:spPr/>
    </dgm:pt>
    <dgm:pt modelId="{D1F77E83-2426-FB45-B496-7D6A6D582E4D}" type="pres">
      <dgm:prSet presAssocID="{C027927B-5E4D-44A7-81EC-F5AC082F8BF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1D61C98-5E39-2040-9F85-D2F6B78C9B95}" type="pres">
      <dgm:prSet presAssocID="{C027927B-5E4D-44A7-81EC-F5AC082F8BF0}" presName="negativeSpace" presStyleCnt="0"/>
      <dgm:spPr/>
    </dgm:pt>
    <dgm:pt modelId="{8202F78D-F365-A64E-ADAC-5F9D0B9ACE5B}" type="pres">
      <dgm:prSet presAssocID="{C027927B-5E4D-44A7-81EC-F5AC082F8BF0}" presName="childText" presStyleLbl="conFgAcc1" presStyleIdx="1" presStyleCnt="4">
        <dgm:presLayoutVars>
          <dgm:bulletEnabled val="1"/>
        </dgm:presLayoutVars>
      </dgm:prSet>
      <dgm:spPr/>
    </dgm:pt>
    <dgm:pt modelId="{8AC01B3A-295C-374E-8CDC-DB2EA50429EE}" type="pres">
      <dgm:prSet presAssocID="{15E65EE7-675F-4082-8AEB-CD74224C832E}" presName="spaceBetweenRectangles" presStyleCnt="0"/>
      <dgm:spPr/>
    </dgm:pt>
    <dgm:pt modelId="{B0DBAABA-C490-764B-B982-712679F5DEB0}" type="pres">
      <dgm:prSet presAssocID="{281F9A1B-3F26-4ECA-B8AA-F496A451B210}" presName="parentLin" presStyleCnt="0"/>
      <dgm:spPr/>
    </dgm:pt>
    <dgm:pt modelId="{DBAAB2AC-1DC1-B045-9C0A-3083EC94245E}" type="pres">
      <dgm:prSet presAssocID="{281F9A1B-3F26-4ECA-B8AA-F496A451B210}" presName="parentLeftMargin" presStyleLbl="node1" presStyleIdx="1" presStyleCnt="4"/>
      <dgm:spPr/>
    </dgm:pt>
    <dgm:pt modelId="{D2206005-B3DB-D443-9E5F-F62C147E32FF}" type="pres">
      <dgm:prSet presAssocID="{281F9A1B-3F26-4ECA-B8AA-F496A451B21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A40E1E6-F78D-EA41-9C75-17980E792BE5}" type="pres">
      <dgm:prSet presAssocID="{281F9A1B-3F26-4ECA-B8AA-F496A451B210}" presName="negativeSpace" presStyleCnt="0"/>
      <dgm:spPr/>
    </dgm:pt>
    <dgm:pt modelId="{F10261C4-C240-7341-A68D-96462DB7E242}" type="pres">
      <dgm:prSet presAssocID="{281F9A1B-3F26-4ECA-B8AA-F496A451B210}" presName="childText" presStyleLbl="conFgAcc1" presStyleIdx="2" presStyleCnt="4">
        <dgm:presLayoutVars>
          <dgm:bulletEnabled val="1"/>
        </dgm:presLayoutVars>
      </dgm:prSet>
      <dgm:spPr/>
    </dgm:pt>
    <dgm:pt modelId="{D8FAB176-7E57-6D44-8E21-58843471DDB3}" type="pres">
      <dgm:prSet presAssocID="{45681F34-C106-4F26-A45D-A40498858DF4}" presName="spaceBetweenRectangles" presStyleCnt="0"/>
      <dgm:spPr/>
    </dgm:pt>
    <dgm:pt modelId="{35B07ECA-5D5D-8E4A-9506-13F5091EC552}" type="pres">
      <dgm:prSet presAssocID="{595F72A6-5539-4F6D-B7B6-DBEB5876116B}" presName="parentLin" presStyleCnt="0"/>
      <dgm:spPr/>
    </dgm:pt>
    <dgm:pt modelId="{40DD5E88-7722-8946-9989-C16D266DFD8C}" type="pres">
      <dgm:prSet presAssocID="{595F72A6-5539-4F6D-B7B6-DBEB5876116B}" presName="parentLeftMargin" presStyleLbl="node1" presStyleIdx="2" presStyleCnt="4"/>
      <dgm:spPr/>
    </dgm:pt>
    <dgm:pt modelId="{6599C1F0-E460-3044-81B6-10CB7F22C1AD}" type="pres">
      <dgm:prSet presAssocID="{595F72A6-5539-4F6D-B7B6-DBEB5876116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D5C8408-4EBA-9941-9F39-97B9367CD408}" type="pres">
      <dgm:prSet presAssocID="{595F72A6-5539-4F6D-B7B6-DBEB5876116B}" presName="negativeSpace" presStyleCnt="0"/>
      <dgm:spPr/>
    </dgm:pt>
    <dgm:pt modelId="{CF7BF04A-8211-4748-B984-5F153FB1FBD6}" type="pres">
      <dgm:prSet presAssocID="{595F72A6-5539-4F6D-B7B6-DBEB5876116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81D2901-64E1-B84F-8788-FCE282F7C72B}" type="presOf" srcId="{612C3A2C-01B8-4946-8294-E476917B1EF4}" destId="{070EB0AC-7E7E-E943-AC20-FF89022952F3}" srcOrd="0" destOrd="0" presId="urn:microsoft.com/office/officeart/2005/8/layout/list1"/>
    <dgm:cxn modelId="{DFFCCF0D-4ED9-9942-8105-7248D603B9CA}" type="presOf" srcId="{E671C8EF-ADF0-4875-9204-47DFB0356C2C}" destId="{5A7D9315-2F8F-944E-B331-96E596880FF7}" srcOrd="0" destOrd="0" presId="urn:microsoft.com/office/officeart/2005/8/layout/list1"/>
    <dgm:cxn modelId="{2A66342A-7920-4C43-8B03-CAF8FF280DA9}" type="presOf" srcId="{595F72A6-5539-4F6D-B7B6-DBEB5876116B}" destId="{6599C1F0-E460-3044-81B6-10CB7F22C1AD}" srcOrd="1" destOrd="0" presId="urn:microsoft.com/office/officeart/2005/8/layout/list1"/>
    <dgm:cxn modelId="{2CB65B30-19B4-417F-955B-36576F07B1FA}" srcId="{281F9A1B-3F26-4ECA-B8AA-F496A451B210}" destId="{84FAF5D8-6730-4E7B-9CAE-48B105E89814}" srcOrd="0" destOrd="0" parTransId="{4D0C389B-B3D4-4CC6-A486-F53662C3A740}" sibTransId="{8B7C8C0F-18BF-49C4-A367-01EBB0BB0716}"/>
    <dgm:cxn modelId="{E941CE34-BAAD-D642-87E1-6E02EB99B479}" type="presOf" srcId="{595F72A6-5539-4F6D-B7B6-DBEB5876116B}" destId="{40DD5E88-7722-8946-9989-C16D266DFD8C}" srcOrd="0" destOrd="0" presId="urn:microsoft.com/office/officeart/2005/8/layout/list1"/>
    <dgm:cxn modelId="{CA88F534-92E2-CA40-829B-0728F96E2691}" type="presOf" srcId="{EE30CD8B-A189-4EE7-BAA8-5E7BB198790E}" destId="{F10261C4-C240-7341-A68D-96462DB7E242}" srcOrd="0" destOrd="1" presId="urn:microsoft.com/office/officeart/2005/8/layout/list1"/>
    <dgm:cxn modelId="{8C05A93A-42A3-6A43-A8F4-44D076D0939D}" type="presOf" srcId="{281F9A1B-3F26-4ECA-B8AA-F496A451B210}" destId="{DBAAB2AC-1DC1-B045-9C0A-3083EC94245E}" srcOrd="0" destOrd="0" presId="urn:microsoft.com/office/officeart/2005/8/layout/list1"/>
    <dgm:cxn modelId="{011B3A5B-FDA6-2E42-8DE6-F99D11B4B403}" type="presOf" srcId="{68201DBA-52B8-4A9D-B5E1-BFF430B49694}" destId="{CF7BF04A-8211-4748-B984-5F153FB1FBD6}" srcOrd="0" destOrd="0" presId="urn:microsoft.com/office/officeart/2005/8/layout/list1"/>
    <dgm:cxn modelId="{B9CD6A41-1633-48B3-B09A-1EFB1EE8BD2E}" srcId="{595F72A6-5539-4F6D-B7B6-DBEB5876116B}" destId="{B0E467B7-BFDC-41E6-B9B6-D8C02DCA2035}" srcOrd="1" destOrd="0" parTransId="{FCE48FC5-020F-45AC-A065-B169666A5115}" sibTransId="{C2D8FDC4-D944-45D6-885F-CD6336494128}"/>
    <dgm:cxn modelId="{9D5F0C65-99C0-EF49-B7D2-8A65C4B08855}" type="presOf" srcId="{84FAF5D8-6730-4E7B-9CAE-48B105E89814}" destId="{F10261C4-C240-7341-A68D-96462DB7E242}" srcOrd="0" destOrd="0" presId="urn:microsoft.com/office/officeart/2005/8/layout/list1"/>
    <dgm:cxn modelId="{788E4145-11D7-4A05-83A9-8097C7E572A7}" srcId="{C027927B-5E4D-44A7-81EC-F5AC082F8BF0}" destId="{D8A1B32B-D695-43E9-93D7-2318814B8916}" srcOrd="1" destOrd="0" parTransId="{B3C3701B-DCFC-4BCE-8980-3BE203170FD9}" sibTransId="{8249A5E9-1DFF-4F49-B550-EE8C40D4D407}"/>
    <dgm:cxn modelId="{FFAED767-E286-444B-82EB-E08626E21CD4}" type="presOf" srcId="{B0E467B7-BFDC-41E6-B9B6-D8C02DCA2035}" destId="{CF7BF04A-8211-4748-B984-5F153FB1FBD6}" srcOrd="0" destOrd="1" presId="urn:microsoft.com/office/officeart/2005/8/layout/list1"/>
    <dgm:cxn modelId="{11E24C6C-EB39-4B3D-9E04-F92BD7AB98B2}" srcId="{E671C8EF-ADF0-4875-9204-47DFB0356C2C}" destId="{281F9A1B-3F26-4ECA-B8AA-F496A451B210}" srcOrd="2" destOrd="0" parTransId="{FEE9192B-8F4D-4EE3-A9D0-2E0749875C72}" sibTransId="{45681F34-C106-4F26-A45D-A40498858DF4}"/>
    <dgm:cxn modelId="{1E765152-0A23-9B48-9F34-443A09DEF9C9}" type="presOf" srcId="{A98684CD-1D3B-4793-A486-8F1848BC7F67}" destId="{8202F78D-F365-A64E-ADAC-5F9D0B9ACE5B}" srcOrd="0" destOrd="0" presId="urn:microsoft.com/office/officeart/2005/8/layout/list1"/>
    <dgm:cxn modelId="{74AEEB53-6C5F-204C-81AB-0A8F164E637D}" type="presOf" srcId="{612C3A2C-01B8-4946-8294-E476917B1EF4}" destId="{96BDD34E-B9CE-DD4D-97FB-EC5F3E06D46E}" srcOrd="1" destOrd="0" presId="urn:microsoft.com/office/officeart/2005/8/layout/list1"/>
    <dgm:cxn modelId="{D9370B94-5CC9-E34C-AFB4-6AC79D288786}" type="presOf" srcId="{281F9A1B-3F26-4ECA-B8AA-F496A451B210}" destId="{D2206005-B3DB-D443-9E5F-F62C147E32FF}" srcOrd="1" destOrd="0" presId="urn:microsoft.com/office/officeart/2005/8/layout/list1"/>
    <dgm:cxn modelId="{A16C4798-5FAC-3D49-AF5F-99AC1C933120}" type="presOf" srcId="{D8A1B32B-D695-43E9-93D7-2318814B8916}" destId="{8202F78D-F365-A64E-ADAC-5F9D0B9ACE5B}" srcOrd="0" destOrd="1" presId="urn:microsoft.com/office/officeart/2005/8/layout/list1"/>
    <dgm:cxn modelId="{8A9781A2-5596-4A6C-AA85-946BB16CF902}" srcId="{C027927B-5E4D-44A7-81EC-F5AC082F8BF0}" destId="{A98684CD-1D3B-4793-A486-8F1848BC7F67}" srcOrd="0" destOrd="0" parTransId="{662D7E2C-106B-4EE0-8A7A-BB731AF63267}" sibTransId="{70BC6193-6B3F-45E0-A11A-A7E3C56F8DCD}"/>
    <dgm:cxn modelId="{28377AA7-30FA-4624-B552-AC0AC229E607}" srcId="{281F9A1B-3F26-4ECA-B8AA-F496A451B210}" destId="{EE30CD8B-A189-4EE7-BAA8-5E7BB198790E}" srcOrd="1" destOrd="0" parTransId="{A1DAC9E8-26A5-4A3F-89A7-94EE037E28E8}" sibTransId="{1B7426E1-B8F1-42DC-8364-965507A21F57}"/>
    <dgm:cxn modelId="{FA38B3AC-64B0-524B-986B-A9610D2299AE}" type="presOf" srcId="{C027927B-5E4D-44A7-81EC-F5AC082F8BF0}" destId="{D1F77E83-2426-FB45-B496-7D6A6D582E4D}" srcOrd="1" destOrd="0" presId="urn:microsoft.com/office/officeart/2005/8/layout/list1"/>
    <dgm:cxn modelId="{62A4B1B1-473A-A842-8620-C405274E024E}" type="presOf" srcId="{0DA903B8-D4EF-487E-B162-9BBCE61EAE45}" destId="{1245FC63-C642-FD4B-9D95-97A38ED42C0B}" srcOrd="0" destOrd="0" presId="urn:microsoft.com/office/officeart/2005/8/layout/list1"/>
    <dgm:cxn modelId="{1FDE31B2-6E0D-4C61-990B-C43F08276990}" srcId="{E671C8EF-ADF0-4875-9204-47DFB0356C2C}" destId="{C027927B-5E4D-44A7-81EC-F5AC082F8BF0}" srcOrd="1" destOrd="0" parTransId="{8756D1E9-E742-4587-B793-7E20866BDC47}" sibTransId="{15E65EE7-675F-4082-8AEB-CD74224C832E}"/>
    <dgm:cxn modelId="{104DD3CC-67A3-44B3-8936-21F7CDF36C8C}" srcId="{595F72A6-5539-4F6D-B7B6-DBEB5876116B}" destId="{68201DBA-52B8-4A9D-B5E1-BFF430B49694}" srcOrd="0" destOrd="0" parTransId="{C88D3EE7-BD6B-4028-9B3B-CFAB31E693BC}" sibTransId="{FD6A74DD-70C4-46A4-BFDE-51ECDEB5CE4D}"/>
    <dgm:cxn modelId="{F3A929D3-81B0-42E9-AF24-42738C978BAC}" srcId="{E671C8EF-ADF0-4875-9204-47DFB0356C2C}" destId="{612C3A2C-01B8-4946-8294-E476917B1EF4}" srcOrd="0" destOrd="0" parTransId="{14043E36-53E4-42A5-BB5D-CDAF72DA29DC}" sibTransId="{D3F467AA-108D-4FDD-BF87-D42E33B216A8}"/>
    <dgm:cxn modelId="{ED1E77E5-0C5F-4E7F-9923-7D91245A6561}" srcId="{E671C8EF-ADF0-4875-9204-47DFB0356C2C}" destId="{595F72A6-5539-4F6D-B7B6-DBEB5876116B}" srcOrd="3" destOrd="0" parTransId="{5907D225-E6FE-4C18-A0B5-8E1D88F9D4AE}" sibTransId="{CFA309A0-B637-4E2E-B2C1-E131881E9D7B}"/>
    <dgm:cxn modelId="{74BB3DF3-292D-4446-949B-F058C1790A25}" srcId="{612C3A2C-01B8-4946-8294-E476917B1EF4}" destId="{0DA903B8-D4EF-487E-B162-9BBCE61EAE45}" srcOrd="0" destOrd="0" parTransId="{CB761C77-B157-476A-8DDA-82388E139123}" sibTransId="{63565EA0-F2E5-4BB7-B0FC-85DAB8369455}"/>
    <dgm:cxn modelId="{68FCD6F4-31C4-5A42-AE98-8073E568F694}" type="presOf" srcId="{C027927B-5E4D-44A7-81EC-F5AC082F8BF0}" destId="{C3DAA0C2-2442-4042-805D-609E240AFE90}" srcOrd="0" destOrd="0" presId="urn:microsoft.com/office/officeart/2005/8/layout/list1"/>
    <dgm:cxn modelId="{4BE8A7A0-81A7-D246-B390-A1ED4828E2F8}" type="presParOf" srcId="{5A7D9315-2F8F-944E-B331-96E596880FF7}" destId="{D04F31A2-4D80-D54A-844E-CAB67E1E3EBC}" srcOrd="0" destOrd="0" presId="urn:microsoft.com/office/officeart/2005/8/layout/list1"/>
    <dgm:cxn modelId="{29FE908E-1DB0-A344-8D91-A8E825FAB589}" type="presParOf" srcId="{D04F31A2-4D80-D54A-844E-CAB67E1E3EBC}" destId="{070EB0AC-7E7E-E943-AC20-FF89022952F3}" srcOrd="0" destOrd="0" presId="urn:microsoft.com/office/officeart/2005/8/layout/list1"/>
    <dgm:cxn modelId="{71D53B3C-E952-B842-87C2-88902C2E1412}" type="presParOf" srcId="{D04F31A2-4D80-D54A-844E-CAB67E1E3EBC}" destId="{96BDD34E-B9CE-DD4D-97FB-EC5F3E06D46E}" srcOrd="1" destOrd="0" presId="urn:microsoft.com/office/officeart/2005/8/layout/list1"/>
    <dgm:cxn modelId="{F7C956BB-A032-D645-9D4F-DD8038F4921D}" type="presParOf" srcId="{5A7D9315-2F8F-944E-B331-96E596880FF7}" destId="{D3ADC67D-3137-4B4F-9724-D4BACE73DE70}" srcOrd="1" destOrd="0" presId="urn:microsoft.com/office/officeart/2005/8/layout/list1"/>
    <dgm:cxn modelId="{3199FF64-FD48-F046-8BE5-50F0D87B4B2B}" type="presParOf" srcId="{5A7D9315-2F8F-944E-B331-96E596880FF7}" destId="{1245FC63-C642-FD4B-9D95-97A38ED42C0B}" srcOrd="2" destOrd="0" presId="urn:microsoft.com/office/officeart/2005/8/layout/list1"/>
    <dgm:cxn modelId="{1FC7966C-FE6E-CE4A-9219-AC93E8B440FA}" type="presParOf" srcId="{5A7D9315-2F8F-944E-B331-96E596880FF7}" destId="{D710A39E-8115-6F47-85B7-8891D4B02BFE}" srcOrd="3" destOrd="0" presId="urn:microsoft.com/office/officeart/2005/8/layout/list1"/>
    <dgm:cxn modelId="{72180A6F-291F-2F40-91A8-C4AAD101BEA1}" type="presParOf" srcId="{5A7D9315-2F8F-944E-B331-96E596880FF7}" destId="{9DA277AE-7E62-B441-A144-DEE26B0D504F}" srcOrd="4" destOrd="0" presId="urn:microsoft.com/office/officeart/2005/8/layout/list1"/>
    <dgm:cxn modelId="{C8880E07-EF64-C541-874F-0173BE3A2B24}" type="presParOf" srcId="{9DA277AE-7E62-B441-A144-DEE26B0D504F}" destId="{C3DAA0C2-2442-4042-805D-609E240AFE90}" srcOrd="0" destOrd="0" presId="urn:microsoft.com/office/officeart/2005/8/layout/list1"/>
    <dgm:cxn modelId="{F07889A2-2F92-0645-9C51-F9861DBB054D}" type="presParOf" srcId="{9DA277AE-7E62-B441-A144-DEE26B0D504F}" destId="{D1F77E83-2426-FB45-B496-7D6A6D582E4D}" srcOrd="1" destOrd="0" presId="urn:microsoft.com/office/officeart/2005/8/layout/list1"/>
    <dgm:cxn modelId="{7E5C55B3-85F8-5C4A-892A-BCDFDDB1BEAA}" type="presParOf" srcId="{5A7D9315-2F8F-944E-B331-96E596880FF7}" destId="{71D61C98-5E39-2040-9F85-D2F6B78C9B95}" srcOrd="5" destOrd="0" presId="urn:microsoft.com/office/officeart/2005/8/layout/list1"/>
    <dgm:cxn modelId="{A560FC8A-8371-3641-81EA-EB51610FA79E}" type="presParOf" srcId="{5A7D9315-2F8F-944E-B331-96E596880FF7}" destId="{8202F78D-F365-A64E-ADAC-5F9D0B9ACE5B}" srcOrd="6" destOrd="0" presId="urn:microsoft.com/office/officeart/2005/8/layout/list1"/>
    <dgm:cxn modelId="{5448AD0A-021E-DC43-9085-6AFE795738A0}" type="presParOf" srcId="{5A7D9315-2F8F-944E-B331-96E596880FF7}" destId="{8AC01B3A-295C-374E-8CDC-DB2EA50429EE}" srcOrd="7" destOrd="0" presId="urn:microsoft.com/office/officeart/2005/8/layout/list1"/>
    <dgm:cxn modelId="{95309E50-BEAF-2144-B15B-5BBD0CCF77DA}" type="presParOf" srcId="{5A7D9315-2F8F-944E-B331-96E596880FF7}" destId="{B0DBAABA-C490-764B-B982-712679F5DEB0}" srcOrd="8" destOrd="0" presId="urn:microsoft.com/office/officeart/2005/8/layout/list1"/>
    <dgm:cxn modelId="{A9BF65EF-A0E7-874D-8EFA-F5035FE478A3}" type="presParOf" srcId="{B0DBAABA-C490-764B-B982-712679F5DEB0}" destId="{DBAAB2AC-1DC1-B045-9C0A-3083EC94245E}" srcOrd="0" destOrd="0" presId="urn:microsoft.com/office/officeart/2005/8/layout/list1"/>
    <dgm:cxn modelId="{D20E4582-6051-5C43-808D-323643570F5C}" type="presParOf" srcId="{B0DBAABA-C490-764B-B982-712679F5DEB0}" destId="{D2206005-B3DB-D443-9E5F-F62C147E32FF}" srcOrd="1" destOrd="0" presId="urn:microsoft.com/office/officeart/2005/8/layout/list1"/>
    <dgm:cxn modelId="{862D4BC7-53F8-174A-A7F6-4B6896AF534C}" type="presParOf" srcId="{5A7D9315-2F8F-944E-B331-96E596880FF7}" destId="{0A40E1E6-F78D-EA41-9C75-17980E792BE5}" srcOrd="9" destOrd="0" presId="urn:microsoft.com/office/officeart/2005/8/layout/list1"/>
    <dgm:cxn modelId="{477BE1E4-284B-8C45-8155-3766FBC44705}" type="presParOf" srcId="{5A7D9315-2F8F-944E-B331-96E596880FF7}" destId="{F10261C4-C240-7341-A68D-96462DB7E242}" srcOrd="10" destOrd="0" presId="urn:microsoft.com/office/officeart/2005/8/layout/list1"/>
    <dgm:cxn modelId="{F64207A5-DB99-354C-915A-439A8ACC8986}" type="presParOf" srcId="{5A7D9315-2F8F-944E-B331-96E596880FF7}" destId="{D8FAB176-7E57-6D44-8E21-58843471DDB3}" srcOrd="11" destOrd="0" presId="urn:microsoft.com/office/officeart/2005/8/layout/list1"/>
    <dgm:cxn modelId="{4CBC1C3D-5CFC-A34E-A80B-B1AD3D66CEE6}" type="presParOf" srcId="{5A7D9315-2F8F-944E-B331-96E596880FF7}" destId="{35B07ECA-5D5D-8E4A-9506-13F5091EC552}" srcOrd="12" destOrd="0" presId="urn:microsoft.com/office/officeart/2005/8/layout/list1"/>
    <dgm:cxn modelId="{1532CAB7-9164-D441-AF0F-6857CBEFA4FA}" type="presParOf" srcId="{35B07ECA-5D5D-8E4A-9506-13F5091EC552}" destId="{40DD5E88-7722-8946-9989-C16D266DFD8C}" srcOrd="0" destOrd="0" presId="urn:microsoft.com/office/officeart/2005/8/layout/list1"/>
    <dgm:cxn modelId="{FBFA3FDE-3963-1A4B-9108-0631EEBBD576}" type="presParOf" srcId="{35B07ECA-5D5D-8E4A-9506-13F5091EC552}" destId="{6599C1F0-E460-3044-81B6-10CB7F22C1AD}" srcOrd="1" destOrd="0" presId="urn:microsoft.com/office/officeart/2005/8/layout/list1"/>
    <dgm:cxn modelId="{77966C2A-8117-8B49-AE51-69B186A17A93}" type="presParOf" srcId="{5A7D9315-2F8F-944E-B331-96E596880FF7}" destId="{9D5C8408-4EBA-9941-9F39-97B9367CD408}" srcOrd="13" destOrd="0" presId="urn:microsoft.com/office/officeart/2005/8/layout/list1"/>
    <dgm:cxn modelId="{5743E582-9F59-DA47-B479-5D7764CE7276}" type="presParOf" srcId="{5A7D9315-2F8F-944E-B331-96E596880FF7}" destId="{CF7BF04A-8211-4748-B984-5F153FB1FBD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5FC63-C642-FD4B-9D95-97A38ED42C0B}">
      <dsp:nvSpPr>
        <dsp:cNvPr id="0" name=""/>
        <dsp:cNvSpPr/>
      </dsp:nvSpPr>
      <dsp:spPr>
        <a:xfrm>
          <a:off x="0" y="301249"/>
          <a:ext cx="9643480" cy="626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441" tIns="312420" rIns="74844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Repeal of TU Minimum Service Levels Act 2023. </a:t>
          </a:r>
        </a:p>
      </dsp:txBody>
      <dsp:txXfrm>
        <a:off x="0" y="301249"/>
        <a:ext cx="9643480" cy="626062"/>
      </dsp:txXfrm>
    </dsp:sp>
    <dsp:sp modelId="{96BDD34E-B9CE-DD4D-97FB-EC5F3E06D46E}">
      <dsp:nvSpPr>
        <dsp:cNvPr id="0" name=""/>
        <dsp:cNvSpPr/>
      </dsp:nvSpPr>
      <dsp:spPr>
        <a:xfrm>
          <a:off x="482174" y="79849"/>
          <a:ext cx="6750436" cy="442800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150" tIns="0" rIns="2551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Feb 2026</a:t>
          </a:r>
        </a:p>
      </dsp:txBody>
      <dsp:txXfrm>
        <a:off x="503790" y="101465"/>
        <a:ext cx="6707204" cy="399568"/>
      </dsp:txXfrm>
    </dsp:sp>
    <dsp:sp modelId="{8202F78D-F365-A64E-ADAC-5F9D0B9ACE5B}">
      <dsp:nvSpPr>
        <dsp:cNvPr id="0" name=""/>
        <dsp:cNvSpPr/>
      </dsp:nvSpPr>
      <dsp:spPr>
        <a:xfrm>
          <a:off x="0" y="1229711"/>
          <a:ext cx="964348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41566"/>
              <a:satOff val="-16622"/>
              <a:lumOff val="118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441" tIns="312420" rIns="74844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Family-friendly day one rights and protections. Statutory Bereavement Leave. SSP from Day 1.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Some further union rights</a:t>
          </a:r>
        </a:p>
      </dsp:txBody>
      <dsp:txXfrm>
        <a:off x="0" y="1229711"/>
        <a:ext cx="9643480" cy="850500"/>
      </dsp:txXfrm>
    </dsp:sp>
    <dsp:sp modelId="{D1F77E83-2426-FB45-B496-7D6A6D582E4D}">
      <dsp:nvSpPr>
        <dsp:cNvPr id="0" name=""/>
        <dsp:cNvSpPr/>
      </dsp:nvSpPr>
      <dsp:spPr>
        <a:xfrm>
          <a:off x="482174" y="1008311"/>
          <a:ext cx="6750436" cy="442800"/>
        </a:xfrm>
        <a:prstGeom prst="roundRect">
          <a:avLst/>
        </a:prstGeom>
        <a:solidFill>
          <a:schemeClr val="accent4">
            <a:shade val="80000"/>
            <a:hueOff val="41566"/>
            <a:satOff val="-16622"/>
            <a:lumOff val="118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150" tIns="0" rIns="2551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April 2026</a:t>
          </a:r>
        </a:p>
      </dsp:txBody>
      <dsp:txXfrm>
        <a:off x="503790" y="1029927"/>
        <a:ext cx="6707204" cy="399568"/>
      </dsp:txXfrm>
    </dsp:sp>
    <dsp:sp modelId="{F10261C4-C240-7341-A68D-96462DB7E242}">
      <dsp:nvSpPr>
        <dsp:cNvPr id="0" name=""/>
        <dsp:cNvSpPr/>
      </dsp:nvSpPr>
      <dsp:spPr>
        <a:xfrm>
          <a:off x="0" y="2382611"/>
          <a:ext cx="9643480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83132"/>
              <a:satOff val="-33243"/>
              <a:lumOff val="236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441" tIns="312420" rIns="74844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End of ‘fire and rehire’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introducing an obligation on employers not to permit the harassment of their employees by third parties</a:t>
          </a:r>
          <a:endParaRPr lang="en-GB" sz="1500" kern="1200" dirty="0"/>
        </a:p>
      </dsp:txBody>
      <dsp:txXfrm>
        <a:off x="0" y="2382611"/>
        <a:ext cx="9643480" cy="1063125"/>
      </dsp:txXfrm>
    </dsp:sp>
    <dsp:sp modelId="{D2206005-B3DB-D443-9E5F-F62C147E32FF}">
      <dsp:nvSpPr>
        <dsp:cNvPr id="0" name=""/>
        <dsp:cNvSpPr/>
      </dsp:nvSpPr>
      <dsp:spPr>
        <a:xfrm>
          <a:off x="482174" y="2161211"/>
          <a:ext cx="6750436" cy="442800"/>
        </a:xfrm>
        <a:prstGeom prst="roundRect">
          <a:avLst/>
        </a:prstGeom>
        <a:solidFill>
          <a:schemeClr val="accent4">
            <a:shade val="80000"/>
            <a:hueOff val="83132"/>
            <a:satOff val="-33243"/>
            <a:lumOff val="236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150" tIns="0" rIns="2551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October 2026</a:t>
          </a:r>
        </a:p>
      </dsp:txBody>
      <dsp:txXfrm>
        <a:off x="503790" y="2182827"/>
        <a:ext cx="6707204" cy="399568"/>
      </dsp:txXfrm>
    </dsp:sp>
    <dsp:sp modelId="{CF7BF04A-8211-4748-B984-5F153FB1FBD6}">
      <dsp:nvSpPr>
        <dsp:cNvPr id="0" name=""/>
        <dsp:cNvSpPr/>
      </dsp:nvSpPr>
      <dsp:spPr>
        <a:xfrm>
          <a:off x="0" y="3748136"/>
          <a:ext cx="964348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124698"/>
              <a:satOff val="-49865"/>
              <a:lumOff val="355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441" tIns="312420" rIns="74844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Unfair dismissal rights from Month 7 (Jan)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Flexible working becomes default (Council can still reject but must be reasonable)</a:t>
          </a:r>
        </a:p>
      </dsp:txBody>
      <dsp:txXfrm>
        <a:off x="0" y="3748136"/>
        <a:ext cx="9643480" cy="850500"/>
      </dsp:txXfrm>
    </dsp:sp>
    <dsp:sp modelId="{6599C1F0-E460-3044-81B6-10CB7F22C1AD}">
      <dsp:nvSpPr>
        <dsp:cNvPr id="0" name=""/>
        <dsp:cNvSpPr/>
      </dsp:nvSpPr>
      <dsp:spPr>
        <a:xfrm>
          <a:off x="482174" y="3526736"/>
          <a:ext cx="6750436" cy="442800"/>
        </a:xfrm>
        <a:prstGeom prst="roundRect">
          <a:avLst/>
        </a:prstGeom>
        <a:solidFill>
          <a:schemeClr val="accent4">
            <a:shade val="80000"/>
            <a:hueOff val="124698"/>
            <a:satOff val="-49865"/>
            <a:lumOff val="355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150" tIns="0" rIns="2551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2027</a:t>
          </a:r>
        </a:p>
      </dsp:txBody>
      <dsp:txXfrm>
        <a:off x="503790" y="3548352"/>
        <a:ext cx="6707204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D92023-9AC9-4F7D-B977-B7AFC08FBA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D91BD4-E1F7-4FB6-8F16-7B879CF85D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F0F66-CA64-4F97-A29E-C0BF3B457EF8}" type="datetimeFigureOut">
              <a:rPr lang="en-GB" smtClean="0"/>
              <a:t>06/05/2026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18B9D0-1605-45E3-A124-E5BD0A4AB2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8F3AE-47D0-4E6D-A4B7-6A1627C9E8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3E8AD-22A8-43E8-A62A-891ECEA8FA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018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37D0-CCC8-4ECF-A0AF-F994D85B41F3}" type="datetimeFigureOut">
              <a:rPr lang="en-US" smtClean="0"/>
              <a:t>5/6/2026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3CDF9-7EA1-4954-A6CB-0810B55595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11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 minutes</a:t>
            </a:r>
          </a:p>
          <a:p>
            <a:r>
              <a:rPr lang="en-GB" dirty="0"/>
              <a:t>Introductions and house keeping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3CDF9-7EA1-4954-A6CB-0810B55595B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68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Aims of the sessions 2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3CDF9-7EA1-4954-A6CB-0810B55595B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340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3CDF9-7EA1-4954-A6CB-0810B55595B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49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D818A-3544-D26C-0A1F-D461B1EC7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8E62BB-F775-720C-3003-A24088EBC8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2D2BDE-9D42-68A9-DAE8-1E30A50FED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F5960-5912-4579-B66E-1D3DE47A4A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3CDF9-7EA1-4954-A6CB-0810B55595B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884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10 minuets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3CDF9-7EA1-4954-A6CB-0810B55595B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90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llustr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72CEE-99D7-4D6C-B2CB-DC9F7722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816199"/>
            <a:ext cx="7516812" cy="2739801"/>
          </a:xfrm>
        </p:spPr>
        <p:txBody>
          <a:bodyPr anchor="b"/>
          <a:lstStyle>
            <a:lvl1pPr>
              <a:defRPr sz="69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EF462-D5A3-4EB5-B3C8-2C1AA334A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3918394"/>
            <a:ext cx="4572000" cy="214982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500" b="1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None/>
              <a:defRPr sz="15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two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700E3A2-860E-EE47-825D-1346DAC872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5145" y="2327736"/>
            <a:ext cx="5464629" cy="30227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59DC3F-FEBB-7949-83E8-4E9D79CA9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269852"/>
            <a:ext cx="4114800" cy="19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Webinar 10 October 2024</a:t>
            </a:r>
          </a:p>
        </p:txBody>
      </p:sp>
    </p:spTree>
    <p:extLst>
      <p:ext uri="{BB962C8B-B14F-4D97-AF65-F5344CB8AC3E}">
        <p14:creationId xmlns:p14="http://schemas.microsoft.com/office/powerpoint/2010/main" val="1472305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Image Slide V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3F7D3447-F8AF-3142-9472-E16C464DE29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>
            <a:off x="-19856" y="33056"/>
            <a:ext cx="5557053" cy="6858000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756E0B9A-CD38-4BE0-ADD7-6031A370B7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65244" y="0"/>
            <a:ext cx="5226756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72CEE-99D7-4D6C-B2CB-DC9F7722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831439"/>
            <a:ext cx="5627052" cy="2739801"/>
          </a:xfrm>
        </p:spPr>
        <p:txBody>
          <a:bodyPr anchor="b"/>
          <a:lstStyle>
            <a:lvl1pPr>
              <a:defRPr sz="5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EF462-D5A3-4EB5-B3C8-2C1AA334A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3918394"/>
            <a:ext cx="4572000" cy="214982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500" b="1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two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FAA94AA-F31E-C947-A48A-6A6946E80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269852"/>
            <a:ext cx="4114800" cy="19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Webinar 10 October 2024</a:t>
            </a:r>
          </a:p>
        </p:txBody>
      </p:sp>
    </p:spTree>
    <p:extLst>
      <p:ext uri="{BB962C8B-B14F-4D97-AF65-F5344CB8AC3E}">
        <p14:creationId xmlns:p14="http://schemas.microsoft.com/office/powerpoint/2010/main" val="422194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Image Slide V4">
    <p:bg>
      <p:bgPr>
        <a:solidFill>
          <a:srgbClr val="AB9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601DF5A7-B282-4A4A-8958-9BF4E587949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>
            <a:off x="-203202" y="0"/>
            <a:ext cx="5740400" cy="6858000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756E0B9A-CD38-4BE0-ADD7-6031A370B7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65244" y="0"/>
            <a:ext cx="5226756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72CEE-99D7-4D6C-B2CB-DC9F7722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831439"/>
            <a:ext cx="5627052" cy="2739801"/>
          </a:xfrm>
        </p:spPr>
        <p:txBody>
          <a:bodyPr anchor="b"/>
          <a:lstStyle>
            <a:lvl1pPr>
              <a:defRPr sz="5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EF462-D5A3-4EB5-B3C8-2C1AA334A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3918394"/>
            <a:ext cx="4572000" cy="214982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500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buNone/>
              <a:defRPr sz="15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two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FAA94AA-F31E-C947-A48A-6A6946E80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269852"/>
            <a:ext cx="4114800" cy="19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Webinar 10 October 2024</a:t>
            </a:r>
          </a:p>
        </p:txBody>
      </p:sp>
    </p:spTree>
    <p:extLst>
      <p:ext uri="{BB962C8B-B14F-4D97-AF65-F5344CB8AC3E}">
        <p14:creationId xmlns:p14="http://schemas.microsoft.com/office/powerpoint/2010/main" val="998938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00FC6-B3CF-4FA8-85D6-DA085239A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90" y="241540"/>
            <a:ext cx="10081512" cy="959595"/>
          </a:xfrm>
        </p:spPr>
        <p:txBody>
          <a:bodyPr anchor="ctr"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C992A7F-B22D-694A-A8E1-2DD7D744A1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5688" y="1345721"/>
            <a:ext cx="10080625" cy="461216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396684-82C3-034A-AA38-2AC3B1CC3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269852"/>
            <a:ext cx="4114800" cy="19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Webinar 10 October 2024</a:t>
            </a:r>
          </a:p>
        </p:txBody>
      </p:sp>
    </p:spTree>
    <p:extLst>
      <p:ext uri="{BB962C8B-B14F-4D97-AF65-F5344CB8AC3E}">
        <p14:creationId xmlns:p14="http://schemas.microsoft.com/office/powerpoint/2010/main" val="2096103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Slid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C2B68-A2CA-4721-BE3B-66BFE6101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D65013A-13F9-4071-8703-96E0CDEB6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9" y="1344823"/>
            <a:ext cx="4752000" cy="4360863"/>
          </a:xfrm>
          <a:prstGeom prst="rect">
            <a:avLst/>
          </a:prstGeom>
        </p:spPr>
        <p:txBody>
          <a:bodyPr/>
          <a:lstStyle>
            <a:lvl2pPr marL="2857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2E883DD-E6D1-45E2-9E36-4032486FDF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9165" y="1344823"/>
            <a:ext cx="4752000" cy="4360863"/>
          </a:xfrm>
          <a:prstGeom prst="rect">
            <a:avLst/>
          </a:prstGeom>
        </p:spPr>
        <p:txBody>
          <a:bodyPr/>
          <a:lstStyle>
            <a:lvl2pPr marL="2857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16E4BF1-F9D2-C241-B47C-60AD965B9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269852"/>
            <a:ext cx="4114800" cy="19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Webinar 10 October 2024</a:t>
            </a:r>
          </a:p>
        </p:txBody>
      </p:sp>
    </p:spTree>
    <p:extLst>
      <p:ext uri="{BB962C8B-B14F-4D97-AF65-F5344CB8AC3E}">
        <p14:creationId xmlns:p14="http://schemas.microsoft.com/office/powerpoint/2010/main" val="613312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C463C-7B0A-4B72-BA38-C917D931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F2772-5AC8-184D-892C-E010099E4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269852"/>
            <a:ext cx="4114800" cy="19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Webinar 10 October 2024</a:t>
            </a:r>
          </a:p>
        </p:txBody>
      </p:sp>
    </p:spTree>
    <p:extLst>
      <p:ext uri="{BB962C8B-B14F-4D97-AF65-F5344CB8AC3E}">
        <p14:creationId xmlns:p14="http://schemas.microsoft.com/office/powerpoint/2010/main" val="4027046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0C76CC-0B86-5A4B-9CC3-829BBAA5E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269852"/>
            <a:ext cx="4114800" cy="19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Webinar 10 October 2024</a:t>
            </a:r>
          </a:p>
        </p:txBody>
      </p:sp>
    </p:spTree>
    <p:extLst>
      <p:ext uri="{BB962C8B-B14F-4D97-AF65-F5344CB8AC3E}">
        <p14:creationId xmlns:p14="http://schemas.microsoft.com/office/powerpoint/2010/main" val="3440584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907194C-A437-49A3-BB47-DD4B80F831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98487" y="3679825"/>
            <a:ext cx="4097338" cy="31781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B00FC6-B3CF-4FA8-85D6-DA085239A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90" y="1339496"/>
            <a:ext cx="5288666" cy="2089504"/>
          </a:xfrm>
        </p:spPr>
        <p:txBody>
          <a:bodyPr anchor="t" anchorCtr="0"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7BF5D-A7F7-4DDF-A725-485C23337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7556" y="2111023"/>
            <a:ext cx="4588753" cy="4023078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1pPr>
            <a:lvl2pPr>
              <a:spcBef>
                <a:spcPts val="120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2pPr>
            <a:lvl3pPr>
              <a:spcBef>
                <a:spcPts val="1200"/>
              </a:spcBef>
              <a:spcAft>
                <a:spcPts val="0"/>
              </a:spcAft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BB01F8-ECC0-F24C-ACC3-4F5455A9C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269852"/>
            <a:ext cx="4114800" cy="19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Webinar 10 October 2024</a:t>
            </a:r>
          </a:p>
        </p:txBody>
      </p:sp>
    </p:spTree>
    <p:extLst>
      <p:ext uri="{BB962C8B-B14F-4D97-AF65-F5344CB8AC3E}">
        <p14:creationId xmlns:p14="http://schemas.microsoft.com/office/powerpoint/2010/main" val="4019610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DD807D-47FB-4DBE-994D-8F64EF3E0C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B00FC6-B3CF-4FA8-85D6-DA085239A5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90" y="541867"/>
            <a:ext cx="4679066" cy="1488722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</a:t>
            </a:r>
            <a:br>
              <a:rPr lang="en-US"/>
            </a:br>
            <a:r>
              <a:rPr lang="en-US"/>
              <a:t>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7BF5D-A7F7-4DDF-A725-485C23337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9" y="2427111"/>
            <a:ext cx="4273550" cy="370698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4E3CFD-7E7A-5A4E-B5FE-A0136E3B4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269852"/>
            <a:ext cx="4114800" cy="19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Webinar 10 October 2024</a:t>
            </a:r>
          </a:p>
        </p:txBody>
      </p:sp>
    </p:spTree>
    <p:extLst>
      <p:ext uri="{BB962C8B-B14F-4D97-AF65-F5344CB8AC3E}">
        <p14:creationId xmlns:p14="http://schemas.microsoft.com/office/powerpoint/2010/main" val="1391212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63480FE-52D1-4EE2-A513-A550E00241BD}"/>
              </a:ext>
            </a:extLst>
          </p:cNvPr>
          <p:cNvSpPr/>
          <p:nvPr userDrawn="1"/>
        </p:nvSpPr>
        <p:spPr>
          <a:xfrm>
            <a:off x="8365067" y="0"/>
            <a:ext cx="382693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A3B34A4-10C8-4D39-B6A6-AC987C40FE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7736" y="1444978"/>
            <a:ext cx="2387600" cy="4689122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spcBef>
                <a:spcPts val="2500"/>
              </a:spcBef>
              <a:defRPr sz="6900" b="0">
                <a:solidFill>
                  <a:schemeClr val="accent2"/>
                </a:solidFill>
                <a:latin typeface="+mj-lt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en-US"/>
              <a:t>00%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7E39AB4-4B2F-4F90-8EB4-363FBBD61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9" y="1362075"/>
            <a:ext cx="5986462" cy="4772025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spcAft>
                <a:spcPts val="800"/>
              </a:spcAft>
              <a:defRPr b="0">
                <a:solidFill>
                  <a:schemeClr val="accent2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</a:defRPr>
            </a:lvl3pPr>
            <a:lvl4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4pPr>
            <a:lvl5pPr marL="361950" indent="-171450">
              <a:spcBef>
                <a:spcPts val="600"/>
              </a:spcBef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C3E2386-4AEF-4842-9065-B72D68E7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269852"/>
            <a:ext cx="4114800" cy="19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Webinar 10 October 2024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535EF98-FA50-454B-BDD7-A685824A5F9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86745" y="6141931"/>
            <a:ext cx="1393200" cy="2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30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BABC7F2-C1B2-4D74-9D97-3ED4F12538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7600" y="1128713"/>
            <a:ext cx="4724400" cy="45831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7BF5D-A7F7-4DDF-A725-485C23337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9" y="1230490"/>
            <a:ext cx="5580000" cy="4821060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spcAft>
                <a:spcPts val="800"/>
              </a:spcAft>
              <a:defRPr b="0">
                <a:solidFill>
                  <a:schemeClr val="accent2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</a:defRPr>
            </a:lvl3pPr>
            <a:lvl4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4pPr>
            <a:lvl5pPr marL="361950" indent="-171450">
              <a:spcBef>
                <a:spcPts val="600"/>
              </a:spcBef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A6ABB-8911-48ED-9059-D5DE70DA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309" y="292742"/>
            <a:ext cx="735419" cy="196848"/>
          </a:xfrm>
          <a:prstGeom prst="rect">
            <a:avLst/>
          </a:prstGeom>
        </p:spPr>
        <p:txBody>
          <a:bodyPr/>
          <a:lstStyle/>
          <a:p>
            <a:fld id="{1C95DBEE-2C30-4F1D-BD15-3944EDF442B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544CE48-AE75-3F4F-BE7A-3FDF46F29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269852"/>
            <a:ext cx="4114800" cy="19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Webinar 10 October 2024</a:t>
            </a:r>
          </a:p>
        </p:txBody>
      </p:sp>
    </p:spTree>
    <p:extLst>
      <p:ext uri="{BB962C8B-B14F-4D97-AF65-F5344CB8AC3E}">
        <p14:creationId xmlns:p14="http://schemas.microsoft.com/office/powerpoint/2010/main" val="371474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V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923D573-A25E-4B29-B46E-0743F77BF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814" y="400826"/>
            <a:ext cx="6470780" cy="3297008"/>
          </a:xfrm>
        </p:spPr>
        <p:txBody>
          <a:bodyPr anchor="b"/>
          <a:lstStyle>
            <a:lvl1pPr algn="l">
              <a:lnSpc>
                <a:spcPct val="90000"/>
              </a:lnSpc>
              <a:defRPr sz="9200">
                <a:solidFill>
                  <a:srgbClr val="AB96FA"/>
                </a:solidFill>
              </a:defRPr>
            </a:lvl1pPr>
          </a:lstStyle>
          <a:p>
            <a:r>
              <a:rPr lang="en-US"/>
              <a:t>Click to edit Master title 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C1EA7D0-C798-46A4-872B-BFB926344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814" y="3946848"/>
            <a:ext cx="6266574" cy="178878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1600" b="0"/>
            </a:lvl1pPr>
            <a:lvl2pPr marL="0" indent="0" algn="l">
              <a:spcBef>
                <a:spcPts val="600"/>
              </a:spcBef>
              <a:buNone/>
              <a:defRPr sz="14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  <a:p>
            <a:pPr lvl="1"/>
            <a:r>
              <a:rPr lang="en-US"/>
              <a:t>Level two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1BECD6-1773-45A5-805A-E5D1CEDFE4D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36587" y="5947328"/>
            <a:ext cx="1387476" cy="273676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9C268F4-DE91-4E63-B816-AC1BF28C18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7600" y="0"/>
            <a:ext cx="47244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28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BABC7F2-C1B2-4D74-9D97-3ED4F12538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21689" y="0"/>
            <a:ext cx="5170311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7BF5D-A7F7-4DDF-A725-485C23337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556" y="1794932"/>
            <a:ext cx="4029958" cy="4256617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spcAft>
                <a:spcPts val="800"/>
              </a:spcAft>
              <a:defRPr b="0">
                <a:solidFill>
                  <a:schemeClr val="accent2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2"/>
                </a:solidFill>
              </a:defRPr>
            </a:lvl3pPr>
            <a:lvl4pPr marL="171450" indent="-171450">
              <a:spcBef>
                <a:spcPts val="12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4pPr>
            <a:lvl5pPr marL="361950" indent="-171450">
              <a:spcBef>
                <a:spcPts val="600"/>
              </a:spcBef>
              <a:buFont typeface="Arial" panose="020B0604020202020204" pitchFamily="34" charset="0"/>
              <a:buChar char="–"/>
              <a:defRPr sz="12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1C7BE0-E2EA-784A-977F-A26395C87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269852"/>
            <a:ext cx="4114800" cy="19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Webinar 10 October 2024</a:t>
            </a:r>
          </a:p>
        </p:txBody>
      </p:sp>
    </p:spTree>
    <p:extLst>
      <p:ext uri="{BB962C8B-B14F-4D97-AF65-F5344CB8AC3E}">
        <p14:creationId xmlns:p14="http://schemas.microsoft.com/office/powerpoint/2010/main" val="1990786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00FC6-B3CF-4FA8-85D6-DA085239A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90" y="770908"/>
            <a:ext cx="10081512" cy="1528876"/>
          </a:xfrm>
        </p:spPr>
        <p:txBody>
          <a:bodyPr/>
          <a:lstStyle>
            <a:lvl1pPr>
              <a:defRPr sz="5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4F8450-17B0-47DB-B2DA-6F11EA2CB9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3548063"/>
            <a:ext cx="3240087" cy="2174875"/>
          </a:xfrm>
          <a:prstGeom prst="rect">
            <a:avLst/>
          </a:prstGeom>
        </p:spPr>
        <p:txBody>
          <a:bodyPr/>
          <a:lstStyle>
            <a:lvl1pPr>
              <a:spcAft>
                <a:spcPts val="900"/>
              </a:spcAft>
              <a:defRPr b="0">
                <a:solidFill>
                  <a:schemeClr val="accent4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200"/>
            </a:lvl3pPr>
            <a:lvl4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6145AE6-7988-4129-9050-EB35EC2647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3288" y="3548063"/>
            <a:ext cx="3240087" cy="2174875"/>
          </a:xfrm>
          <a:prstGeom prst="rect">
            <a:avLst/>
          </a:prstGeom>
        </p:spPr>
        <p:txBody>
          <a:bodyPr/>
          <a:lstStyle>
            <a:lvl1pPr>
              <a:spcAft>
                <a:spcPts val="900"/>
              </a:spcAft>
              <a:defRPr b="0">
                <a:solidFill>
                  <a:schemeClr val="accent4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200"/>
            </a:lvl3pPr>
            <a:lvl4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141F541-21AE-4E4E-BF78-AA30EDFE15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70888" y="3548063"/>
            <a:ext cx="3240087" cy="2174875"/>
          </a:xfrm>
          <a:prstGeom prst="rect">
            <a:avLst/>
          </a:prstGeom>
        </p:spPr>
        <p:txBody>
          <a:bodyPr/>
          <a:lstStyle>
            <a:lvl1pPr>
              <a:spcAft>
                <a:spcPts val="900"/>
              </a:spcAft>
              <a:defRPr b="0">
                <a:solidFill>
                  <a:schemeClr val="accent4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200"/>
            </a:lvl3pPr>
            <a:lvl4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E3765A6-C781-C242-B0B0-943F0F32E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269852"/>
            <a:ext cx="4114800" cy="19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Webinar 10 October 2024</a:t>
            </a:r>
          </a:p>
        </p:txBody>
      </p:sp>
    </p:spTree>
    <p:extLst>
      <p:ext uri="{BB962C8B-B14F-4D97-AF65-F5344CB8AC3E}">
        <p14:creationId xmlns:p14="http://schemas.microsoft.com/office/powerpoint/2010/main" val="2427324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00FC6-B3CF-4FA8-85D6-DA085239A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90" y="821708"/>
            <a:ext cx="10081512" cy="1528876"/>
          </a:xfrm>
        </p:spPr>
        <p:txBody>
          <a:bodyPr/>
          <a:lstStyle>
            <a:lvl1pPr>
              <a:defRPr sz="6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4F8450-17B0-47DB-B2DA-6F11EA2CB9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5689" y="3351947"/>
            <a:ext cx="2386012" cy="2370991"/>
          </a:xfrm>
          <a:prstGeom prst="rect">
            <a:avLst/>
          </a:prstGeom>
        </p:spPr>
        <p:txBody>
          <a:bodyPr/>
          <a:lstStyle>
            <a:lvl1pPr>
              <a:spcAft>
                <a:spcPts val="900"/>
              </a:spcAft>
              <a:defRPr sz="2100" b="0">
                <a:solidFill>
                  <a:schemeClr val="accent2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200"/>
            </a:lvl3pPr>
            <a:lvl4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7C6C402-E2C7-40EA-A930-AC310BD2FB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98889" y="3351947"/>
            <a:ext cx="2386012" cy="2370991"/>
          </a:xfrm>
          <a:prstGeom prst="rect">
            <a:avLst/>
          </a:prstGeom>
        </p:spPr>
        <p:txBody>
          <a:bodyPr/>
          <a:lstStyle>
            <a:lvl1pPr>
              <a:spcAft>
                <a:spcPts val="900"/>
              </a:spcAft>
              <a:defRPr sz="2100" b="0">
                <a:solidFill>
                  <a:schemeClr val="accent2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200"/>
            </a:lvl3pPr>
            <a:lvl4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C3A6730-26B3-4B1C-BED0-190D883D74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42089" y="3351947"/>
            <a:ext cx="2386012" cy="2370991"/>
          </a:xfrm>
          <a:prstGeom prst="rect">
            <a:avLst/>
          </a:prstGeom>
        </p:spPr>
        <p:txBody>
          <a:bodyPr/>
          <a:lstStyle>
            <a:lvl1pPr>
              <a:spcAft>
                <a:spcPts val="900"/>
              </a:spcAft>
              <a:defRPr sz="2100" b="0">
                <a:solidFill>
                  <a:schemeClr val="accent2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200"/>
            </a:lvl3pPr>
            <a:lvl4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EC791FD-1605-4CD9-990B-EADF063D6E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85290" y="3351947"/>
            <a:ext cx="2386012" cy="2370991"/>
          </a:xfrm>
          <a:prstGeom prst="rect">
            <a:avLst/>
          </a:prstGeom>
        </p:spPr>
        <p:txBody>
          <a:bodyPr/>
          <a:lstStyle>
            <a:lvl1pPr>
              <a:spcAft>
                <a:spcPts val="900"/>
              </a:spcAft>
              <a:defRPr sz="2100" b="0">
                <a:solidFill>
                  <a:schemeClr val="accent2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200"/>
            </a:lvl3pPr>
            <a:lvl4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2CF7CF1-6DC0-CB4E-860B-5458CCC96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269852"/>
            <a:ext cx="4114800" cy="19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Webinar 10 October 2024</a:t>
            </a:r>
          </a:p>
        </p:txBody>
      </p:sp>
    </p:spTree>
    <p:extLst>
      <p:ext uri="{BB962C8B-B14F-4D97-AF65-F5344CB8AC3E}">
        <p14:creationId xmlns:p14="http://schemas.microsoft.com/office/powerpoint/2010/main" val="148256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8FAF63-FC5E-4E09-AA57-674432DA938D}"/>
              </a:ext>
            </a:extLst>
          </p:cNvPr>
          <p:cNvSpPr/>
          <p:nvPr userDrawn="1"/>
        </p:nvSpPr>
        <p:spPr>
          <a:xfrm>
            <a:off x="0" y="0"/>
            <a:ext cx="6527800" cy="6858000"/>
          </a:xfrm>
          <a:prstGeom prst="rect">
            <a:avLst/>
          </a:prstGeom>
          <a:solidFill>
            <a:srgbClr val="DE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B00FC6-B3CF-4FA8-85D6-DA085239A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91" y="669307"/>
            <a:ext cx="4672010" cy="2174875"/>
          </a:xfrm>
        </p:spPr>
        <p:txBody>
          <a:bodyPr/>
          <a:lstStyle>
            <a:lvl1pPr>
              <a:defRPr sz="5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4F8450-17B0-47DB-B2DA-6F11EA2CB9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3187701"/>
            <a:ext cx="4672012" cy="2535238"/>
          </a:xfrm>
          <a:prstGeom prst="rect">
            <a:avLst/>
          </a:prstGeom>
        </p:spPr>
        <p:txBody>
          <a:bodyPr/>
          <a:lstStyle>
            <a:lvl1pPr>
              <a:spcAft>
                <a:spcPts val="900"/>
              </a:spcAft>
              <a:defRPr b="0">
                <a:solidFill>
                  <a:schemeClr val="accent4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200"/>
            </a:lvl3pPr>
            <a:lvl4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5B91A4-5852-EA47-94BC-632BE83E7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269852"/>
            <a:ext cx="4114800" cy="19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Webinar 10 October 2024</a:t>
            </a:r>
          </a:p>
        </p:txBody>
      </p:sp>
    </p:spTree>
    <p:extLst>
      <p:ext uri="{BB962C8B-B14F-4D97-AF65-F5344CB8AC3E}">
        <p14:creationId xmlns:p14="http://schemas.microsoft.com/office/powerpoint/2010/main" val="164954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00FC6-B3CF-4FA8-85D6-DA085239A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91" y="669307"/>
            <a:ext cx="4571386" cy="2174875"/>
          </a:xfrm>
        </p:spPr>
        <p:txBody>
          <a:bodyPr/>
          <a:lstStyle>
            <a:lvl1pPr>
              <a:defRPr sz="51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4F8450-17B0-47DB-B2DA-6F11EA2CB9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3187701"/>
            <a:ext cx="4571389" cy="2535238"/>
          </a:xfrm>
          <a:prstGeom prst="rect">
            <a:avLst/>
          </a:prstGeom>
        </p:spPr>
        <p:txBody>
          <a:bodyPr/>
          <a:lstStyle>
            <a:lvl1pPr>
              <a:spcAft>
                <a:spcPts val="900"/>
              </a:spcAft>
              <a:defRPr b="0">
                <a:solidFill>
                  <a:schemeClr val="accent4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 sz="1200"/>
            </a:lvl3pPr>
            <a:lvl4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18AF806-C92E-4827-AF69-8CE086C88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0000" y="1514283"/>
            <a:ext cx="5481727" cy="7878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18A7FE7-2A81-4831-B37F-AC96717AEA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90000" y="2403475"/>
            <a:ext cx="5481727" cy="3319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73D6A31-EC5D-944E-9745-90FCCB208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269852"/>
            <a:ext cx="4114800" cy="19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Webinar 10 October 2024</a:t>
            </a:r>
          </a:p>
        </p:txBody>
      </p:sp>
    </p:spTree>
    <p:extLst>
      <p:ext uri="{BB962C8B-B14F-4D97-AF65-F5344CB8AC3E}">
        <p14:creationId xmlns:p14="http://schemas.microsoft.com/office/powerpoint/2010/main" val="2145982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4F8450-17B0-47DB-B2DA-6F11EA2CB9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1783644"/>
            <a:ext cx="3313112" cy="3939295"/>
          </a:xfrm>
          <a:prstGeom prst="rect">
            <a:avLst/>
          </a:prstGeom>
        </p:spPr>
        <p:txBody>
          <a:bodyPr/>
          <a:lstStyle>
            <a:lvl1pPr>
              <a:spcAft>
                <a:spcPts val="900"/>
              </a:spcAft>
              <a:defRPr b="0">
                <a:solidFill>
                  <a:schemeClr val="accent4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 sz="1200"/>
            </a:lvl3pPr>
            <a:lvl4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18AF806-C92E-4827-AF69-8CE086C88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6133" y="1184100"/>
            <a:ext cx="5523130" cy="59954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18A7FE7-2A81-4831-B37F-AC96717AEA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4400" y="1783645"/>
            <a:ext cx="7147327" cy="39392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BF79E4-3F38-924A-AD21-62B1196D3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269852"/>
            <a:ext cx="4114800" cy="19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Webinar 10 October 2024</a:t>
            </a:r>
          </a:p>
        </p:txBody>
      </p:sp>
    </p:spTree>
    <p:extLst>
      <p:ext uri="{BB962C8B-B14F-4D97-AF65-F5344CB8AC3E}">
        <p14:creationId xmlns:p14="http://schemas.microsoft.com/office/powerpoint/2010/main" val="1855113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00FC6-B3CF-4FA8-85D6-DA085239A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365125"/>
            <a:ext cx="9099734" cy="765969"/>
          </a:xfrm>
        </p:spPr>
        <p:txBody>
          <a:bodyPr/>
          <a:lstStyle>
            <a:lvl1pPr>
              <a:defRPr sz="44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7BF5D-A7F7-4DDF-A725-485C23337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578" y="1371600"/>
            <a:ext cx="9099734" cy="4762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71334E-AF2F-3A48-AD0A-7FE740BEF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269852"/>
            <a:ext cx="4114800" cy="19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Webinar 10 October 2024</a:t>
            </a:r>
          </a:p>
        </p:txBody>
      </p:sp>
    </p:spTree>
    <p:extLst>
      <p:ext uri="{BB962C8B-B14F-4D97-AF65-F5344CB8AC3E}">
        <p14:creationId xmlns:p14="http://schemas.microsoft.com/office/powerpoint/2010/main" val="612258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Quote &amp; Image">
    <p:bg>
      <p:bgPr>
        <a:solidFill>
          <a:srgbClr val="084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40A1AE98-B202-4B06-A9EC-89247139FD1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51600" y="0"/>
            <a:ext cx="57404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7BF5D-A7F7-4DDF-A725-485C23337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709" y="1808130"/>
            <a:ext cx="7327201" cy="4128477"/>
          </a:xfrm>
          <a:prstGeom prst="rect">
            <a:avLst/>
          </a:prstGeom>
        </p:spPr>
        <p:txBody>
          <a:bodyPr/>
          <a:lstStyle>
            <a:lvl1pPr>
              <a:lnSpc>
                <a:spcPct val="87000"/>
              </a:lnSpc>
              <a:defRPr sz="3200" b="0">
                <a:latin typeface="+mj-lt"/>
              </a:defRPr>
            </a:lvl1pPr>
            <a:lvl2pPr>
              <a:defRPr sz="2000">
                <a:solidFill>
                  <a:srgbClr val="4FD1CC"/>
                </a:solidFill>
              </a:defRPr>
            </a:lvl2pPr>
            <a:lvl3pPr marL="0" indent="0">
              <a:spcBef>
                <a:spcPts val="0"/>
              </a:spcBef>
              <a:buNone/>
              <a:defRPr/>
            </a:lvl3pPr>
            <a:lvl4pPr marL="182563" indent="-182563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3E5F2A1-83D8-44E3-B5A2-F93A4F0CF9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8805" y="2085755"/>
            <a:ext cx="1816320" cy="1816320"/>
          </a:xfrm>
          <a:prstGeom prst="ellipse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5AFE08A-9EA3-C343-ABB2-A43341B22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269852"/>
            <a:ext cx="4114800" cy="19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Webinar 10 October 2024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3867D41-5CA0-8947-B1FD-AD9B78AA220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90290" y="6143952"/>
            <a:ext cx="1387476" cy="271304"/>
            <a:chOff x="636587" y="5947327"/>
            <a:chExt cx="1387476" cy="271304"/>
          </a:xfrm>
        </p:grpSpPr>
        <p:sp>
          <p:nvSpPr>
            <p:cNvPr id="36" name="Graphic 13">
              <a:extLst>
                <a:ext uri="{FF2B5EF4-FFF2-40B4-BE49-F238E27FC236}">
                  <a16:creationId xmlns:a16="http://schemas.microsoft.com/office/drawing/2014/main" id="{D65A97B9-4229-824F-BBFC-C79474ABE4AF}"/>
                </a:ext>
              </a:extLst>
            </p:cNvPr>
            <p:cNvSpPr/>
            <p:nvPr/>
          </p:nvSpPr>
          <p:spPr>
            <a:xfrm>
              <a:off x="636587" y="6035731"/>
              <a:ext cx="290797" cy="182790"/>
            </a:xfrm>
            <a:custGeom>
              <a:avLst/>
              <a:gdLst>
                <a:gd name="connsiteX0" fmla="*/ 139002 w 290797"/>
                <a:gd name="connsiteY0" fmla="*/ 0 h 182790"/>
                <a:gd name="connsiteX1" fmla="*/ 85922 w 290797"/>
                <a:gd name="connsiteY1" fmla="*/ 118317 h 182790"/>
                <a:gd name="connsiteX2" fmla="*/ 39906 w 290797"/>
                <a:gd name="connsiteY2" fmla="*/ 3882 h 182790"/>
                <a:gd name="connsiteX3" fmla="*/ 0 w 290797"/>
                <a:gd name="connsiteY3" fmla="*/ 3882 h 182790"/>
                <a:gd name="connsiteX4" fmla="*/ 77711 w 290797"/>
                <a:gd name="connsiteY4" fmla="*/ 182790 h 182790"/>
                <a:gd name="connsiteX5" fmla="*/ 90504 w 290797"/>
                <a:gd name="connsiteY5" fmla="*/ 182790 h 182790"/>
                <a:gd name="connsiteX6" fmla="*/ 145430 w 290797"/>
                <a:gd name="connsiteY6" fmla="*/ 66255 h 182790"/>
                <a:gd name="connsiteX7" fmla="*/ 200293 w 290797"/>
                <a:gd name="connsiteY7" fmla="*/ 182790 h 182790"/>
                <a:gd name="connsiteX8" fmla="*/ 213149 w 290797"/>
                <a:gd name="connsiteY8" fmla="*/ 182790 h 182790"/>
                <a:gd name="connsiteX9" fmla="*/ 290797 w 290797"/>
                <a:gd name="connsiteY9" fmla="*/ 3882 h 182790"/>
                <a:gd name="connsiteX10" fmla="*/ 250891 w 290797"/>
                <a:gd name="connsiteY10" fmla="*/ 3882 h 182790"/>
                <a:gd name="connsiteX11" fmla="*/ 205639 w 290797"/>
                <a:gd name="connsiteY11" fmla="*/ 116853 h 182790"/>
                <a:gd name="connsiteX12" fmla="*/ 151795 w 290797"/>
                <a:gd name="connsiteY12" fmla="*/ 0 h 182790"/>
                <a:gd name="connsiteX13" fmla="*/ 139002 w 290797"/>
                <a:gd name="connsiteY13" fmla="*/ 0 h 18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797" h="182790">
                  <a:moveTo>
                    <a:pt x="139002" y="0"/>
                  </a:moveTo>
                  <a:lnTo>
                    <a:pt x="85922" y="118317"/>
                  </a:lnTo>
                  <a:lnTo>
                    <a:pt x="39906" y="3882"/>
                  </a:lnTo>
                  <a:lnTo>
                    <a:pt x="0" y="3882"/>
                  </a:lnTo>
                  <a:lnTo>
                    <a:pt x="77711" y="182790"/>
                  </a:lnTo>
                  <a:lnTo>
                    <a:pt x="90504" y="182790"/>
                  </a:lnTo>
                  <a:lnTo>
                    <a:pt x="145430" y="66255"/>
                  </a:lnTo>
                  <a:lnTo>
                    <a:pt x="200293" y="182790"/>
                  </a:lnTo>
                  <a:lnTo>
                    <a:pt x="213149" y="182790"/>
                  </a:lnTo>
                  <a:lnTo>
                    <a:pt x="290797" y="3882"/>
                  </a:lnTo>
                  <a:lnTo>
                    <a:pt x="250891" y="3882"/>
                  </a:lnTo>
                  <a:lnTo>
                    <a:pt x="205639" y="116853"/>
                  </a:lnTo>
                  <a:lnTo>
                    <a:pt x="151795" y="0"/>
                  </a:lnTo>
                  <a:lnTo>
                    <a:pt x="139002" y="0"/>
                  </a:ln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Graphic 13">
              <a:extLst>
                <a:ext uri="{FF2B5EF4-FFF2-40B4-BE49-F238E27FC236}">
                  <a16:creationId xmlns:a16="http://schemas.microsoft.com/office/drawing/2014/main" id="{F401AACD-DDA1-BE43-8536-8354F3AD7013}"/>
                </a:ext>
              </a:extLst>
            </p:cNvPr>
            <p:cNvSpPr/>
            <p:nvPr/>
          </p:nvSpPr>
          <p:spPr>
            <a:xfrm>
              <a:off x="918791" y="6035730"/>
              <a:ext cx="182788" cy="182788"/>
            </a:xfrm>
            <a:custGeom>
              <a:avLst/>
              <a:gdLst>
                <a:gd name="connsiteX0" fmla="*/ 92298 w 182788"/>
                <a:gd name="connsiteY0" fmla="*/ 33930 h 182788"/>
                <a:gd name="connsiteX1" fmla="*/ 37753 w 182788"/>
                <a:gd name="connsiteY1" fmla="*/ 91211 h 182788"/>
                <a:gd name="connsiteX2" fmla="*/ 89478 w 182788"/>
                <a:gd name="connsiteY2" fmla="*/ 148192 h 182788"/>
                <a:gd name="connsiteX3" fmla="*/ 146460 w 182788"/>
                <a:gd name="connsiteY3" fmla="*/ 96474 h 182788"/>
                <a:gd name="connsiteX4" fmla="*/ 146460 w 182788"/>
                <a:gd name="connsiteY4" fmla="*/ 91211 h 182788"/>
                <a:gd name="connsiteX5" fmla="*/ 92298 w 182788"/>
                <a:gd name="connsiteY5" fmla="*/ 33930 h 182788"/>
                <a:gd name="connsiteX6" fmla="*/ 91916 w 182788"/>
                <a:gd name="connsiteY6" fmla="*/ -248 h 182788"/>
                <a:gd name="connsiteX7" fmla="*/ 182414 w 182788"/>
                <a:gd name="connsiteY7" fmla="*/ 92032 h 182788"/>
                <a:gd name="connsiteX8" fmla="*/ 90134 w 182788"/>
                <a:gd name="connsiteY8" fmla="*/ 182536 h 182788"/>
                <a:gd name="connsiteX9" fmla="*/ -371 w 182788"/>
                <a:gd name="connsiteY9" fmla="*/ 90956 h 182788"/>
                <a:gd name="connsiteX10" fmla="*/ 91591 w 182788"/>
                <a:gd name="connsiteY10" fmla="*/ -248 h 182788"/>
                <a:gd name="connsiteX11" fmla="*/ 91916 w 182788"/>
                <a:gd name="connsiteY11" fmla="*/ -248 h 18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788" h="182788">
                  <a:moveTo>
                    <a:pt x="92298" y="33930"/>
                  </a:moveTo>
                  <a:cubicBezTo>
                    <a:pt x="61302" y="33930"/>
                    <a:pt x="37753" y="58879"/>
                    <a:pt x="37753" y="91211"/>
                  </a:cubicBezTo>
                  <a:cubicBezTo>
                    <a:pt x="36302" y="121232"/>
                    <a:pt x="59457" y="146741"/>
                    <a:pt x="89478" y="148192"/>
                  </a:cubicBezTo>
                  <a:cubicBezTo>
                    <a:pt x="119493" y="149650"/>
                    <a:pt x="145009" y="126489"/>
                    <a:pt x="146460" y="96474"/>
                  </a:cubicBezTo>
                  <a:cubicBezTo>
                    <a:pt x="146543" y="94717"/>
                    <a:pt x="146543" y="92961"/>
                    <a:pt x="146460" y="91211"/>
                  </a:cubicBezTo>
                  <a:cubicBezTo>
                    <a:pt x="146460" y="58751"/>
                    <a:pt x="122593" y="33930"/>
                    <a:pt x="92298" y="33930"/>
                  </a:cubicBezTo>
                  <a:moveTo>
                    <a:pt x="91916" y="-248"/>
                  </a:moveTo>
                  <a:cubicBezTo>
                    <a:pt x="142387" y="242"/>
                    <a:pt x="182910" y="41561"/>
                    <a:pt x="182414" y="92032"/>
                  </a:cubicBezTo>
                  <a:cubicBezTo>
                    <a:pt x="181923" y="142509"/>
                    <a:pt x="140605" y="183026"/>
                    <a:pt x="90134" y="182536"/>
                  </a:cubicBezTo>
                  <a:cubicBezTo>
                    <a:pt x="39936" y="182046"/>
                    <a:pt x="-472" y="141160"/>
                    <a:pt x="-371" y="90956"/>
                  </a:cubicBezTo>
                  <a:cubicBezTo>
                    <a:pt x="-160" y="40377"/>
                    <a:pt x="41012" y="-458"/>
                    <a:pt x="91591" y="-248"/>
                  </a:cubicBezTo>
                  <a:cubicBezTo>
                    <a:pt x="91699" y="-248"/>
                    <a:pt x="91808" y="-248"/>
                    <a:pt x="91916" y="-248"/>
                  </a:cubicBezTo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Graphic 13">
              <a:extLst>
                <a:ext uri="{FF2B5EF4-FFF2-40B4-BE49-F238E27FC236}">
                  <a16:creationId xmlns:a16="http://schemas.microsoft.com/office/drawing/2014/main" id="{9709DCA5-38B9-5D4D-865A-83BCA0E26A67}"/>
                </a:ext>
              </a:extLst>
            </p:cNvPr>
            <p:cNvSpPr/>
            <p:nvPr/>
          </p:nvSpPr>
          <p:spPr>
            <a:xfrm>
              <a:off x="1122139" y="6037768"/>
              <a:ext cx="100114" cy="176871"/>
            </a:xfrm>
            <a:custGeom>
              <a:avLst/>
              <a:gdLst>
                <a:gd name="connsiteX0" fmla="*/ 99744 w 100114"/>
                <a:gd name="connsiteY0" fmla="*/ 34756 h 176871"/>
                <a:gd name="connsiteX1" fmla="*/ 88288 w 100114"/>
                <a:gd name="connsiteY1" fmla="*/ 34756 h 176871"/>
                <a:gd name="connsiteX2" fmla="*/ 36989 w 100114"/>
                <a:gd name="connsiteY2" fmla="*/ 83254 h 176871"/>
                <a:gd name="connsiteX3" fmla="*/ 36989 w 100114"/>
                <a:gd name="connsiteY3" fmla="*/ 176622 h 176871"/>
                <a:gd name="connsiteX4" fmla="*/ -371 w 100114"/>
                <a:gd name="connsiteY4" fmla="*/ 176622 h 176871"/>
                <a:gd name="connsiteX5" fmla="*/ -371 w 100114"/>
                <a:gd name="connsiteY5" fmla="*/ 1597 h 176871"/>
                <a:gd name="connsiteX6" fmla="*/ 34571 w 100114"/>
                <a:gd name="connsiteY6" fmla="*/ 1597 h 176871"/>
                <a:gd name="connsiteX7" fmla="*/ 34571 w 100114"/>
                <a:gd name="connsiteY7" fmla="*/ 24382 h 176871"/>
                <a:gd name="connsiteX8" fmla="*/ 85487 w 100114"/>
                <a:gd name="connsiteY8" fmla="*/ -249 h 176871"/>
                <a:gd name="connsiteX9" fmla="*/ 99744 w 100114"/>
                <a:gd name="connsiteY9" fmla="*/ 1533 h 176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114" h="176871">
                  <a:moveTo>
                    <a:pt x="99744" y="34756"/>
                  </a:moveTo>
                  <a:lnTo>
                    <a:pt x="88288" y="34756"/>
                  </a:lnTo>
                  <a:cubicBezTo>
                    <a:pt x="58756" y="34756"/>
                    <a:pt x="36989" y="52195"/>
                    <a:pt x="36989" y="83254"/>
                  </a:cubicBezTo>
                  <a:lnTo>
                    <a:pt x="36989" y="176622"/>
                  </a:lnTo>
                  <a:lnTo>
                    <a:pt x="-371" y="176622"/>
                  </a:lnTo>
                  <a:lnTo>
                    <a:pt x="-371" y="1597"/>
                  </a:lnTo>
                  <a:lnTo>
                    <a:pt x="34571" y="1597"/>
                  </a:lnTo>
                  <a:lnTo>
                    <a:pt x="34571" y="24382"/>
                  </a:lnTo>
                  <a:cubicBezTo>
                    <a:pt x="46854" y="8783"/>
                    <a:pt x="65630" y="-300"/>
                    <a:pt x="85487" y="-249"/>
                  </a:cubicBezTo>
                  <a:cubicBezTo>
                    <a:pt x="90293" y="-223"/>
                    <a:pt x="95079" y="375"/>
                    <a:pt x="99744" y="1533"/>
                  </a:cubicBez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Graphic 13">
              <a:extLst>
                <a:ext uri="{FF2B5EF4-FFF2-40B4-BE49-F238E27FC236}">
                  <a16:creationId xmlns:a16="http://schemas.microsoft.com/office/drawing/2014/main" id="{CC477AA0-7A9C-6B47-B018-FE67FB8371EC}"/>
                </a:ext>
              </a:extLst>
            </p:cNvPr>
            <p:cNvSpPr/>
            <p:nvPr/>
          </p:nvSpPr>
          <p:spPr>
            <a:xfrm>
              <a:off x="636587" y="5947328"/>
              <a:ext cx="1387476" cy="271193"/>
            </a:xfrm>
            <a:custGeom>
              <a:avLst/>
              <a:gdLst>
                <a:gd name="connsiteX0" fmla="*/ 0 w 1387476"/>
                <a:gd name="connsiteY0" fmla="*/ 0 h 271193"/>
                <a:gd name="connsiteX1" fmla="*/ 1387476 w 1387476"/>
                <a:gd name="connsiteY1" fmla="*/ 0 h 271193"/>
                <a:gd name="connsiteX2" fmla="*/ 1387476 w 1387476"/>
                <a:gd name="connsiteY2" fmla="*/ 271194 h 271193"/>
                <a:gd name="connsiteX3" fmla="*/ 0 w 1387476"/>
                <a:gd name="connsiteY3" fmla="*/ 271194 h 27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7476" h="271193">
                  <a:moveTo>
                    <a:pt x="0" y="0"/>
                  </a:moveTo>
                  <a:lnTo>
                    <a:pt x="1387476" y="0"/>
                  </a:lnTo>
                  <a:lnTo>
                    <a:pt x="1387476" y="271194"/>
                  </a:lnTo>
                  <a:lnTo>
                    <a:pt x="0" y="271194"/>
                  </a:lnTo>
                  <a:close/>
                </a:path>
              </a:pathLst>
            </a:custGeom>
            <a:noFill/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Graphic 13">
              <a:extLst>
                <a:ext uri="{FF2B5EF4-FFF2-40B4-BE49-F238E27FC236}">
                  <a16:creationId xmlns:a16="http://schemas.microsoft.com/office/drawing/2014/main" id="{4B3C20DA-B9F8-7A4E-8599-C7C9C7B238F3}"/>
                </a:ext>
              </a:extLst>
            </p:cNvPr>
            <p:cNvSpPr/>
            <p:nvPr/>
          </p:nvSpPr>
          <p:spPr>
            <a:xfrm>
              <a:off x="1237975" y="5947327"/>
              <a:ext cx="159305" cy="267311"/>
            </a:xfrm>
            <a:custGeom>
              <a:avLst/>
              <a:gdLst>
                <a:gd name="connsiteX0" fmla="*/ 106554 w 159305"/>
                <a:gd name="connsiteY0" fmla="*/ 92037 h 267311"/>
                <a:gd name="connsiteX1" fmla="*/ 38135 w 159305"/>
                <a:gd name="connsiteY1" fmla="*/ 168412 h 267311"/>
                <a:gd name="connsiteX2" fmla="*/ 114001 w 159305"/>
                <a:gd name="connsiteY2" fmla="*/ 266808 h 267311"/>
                <a:gd name="connsiteX3" fmla="*/ 158934 w 159305"/>
                <a:gd name="connsiteY3" fmla="*/ 266808 h 267311"/>
                <a:gd name="connsiteX4" fmla="*/ 82560 w 159305"/>
                <a:gd name="connsiteY4" fmla="*/ 168794 h 267311"/>
                <a:gd name="connsiteX5" fmla="*/ 153143 w 159305"/>
                <a:gd name="connsiteY5" fmla="*/ 91783 h 267311"/>
                <a:gd name="connsiteX6" fmla="*/ -371 w 159305"/>
                <a:gd name="connsiteY6" fmla="*/ 267063 h 267311"/>
                <a:gd name="connsiteX7" fmla="*/ 37053 w 159305"/>
                <a:gd name="connsiteY7" fmla="*/ 267063 h 267311"/>
                <a:gd name="connsiteX8" fmla="*/ 37053 w 159305"/>
                <a:gd name="connsiteY8" fmla="*/ -249 h 267311"/>
                <a:gd name="connsiteX9" fmla="*/ -371 w 159305"/>
                <a:gd name="connsiteY9" fmla="*/ -249 h 26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305" h="267311">
                  <a:moveTo>
                    <a:pt x="106554" y="92037"/>
                  </a:moveTo>
                  <a:lnTo>
                    <a:pt x="38135" y="168412"/>
                  </a:lnTo>
                  <a:lnTo>
                    <a:pt x="114001" y="266808"/>
                  </a:lnTo>
                  <a:lnTo>
                    <a:pt x="158934" y="266808"/>
                  </a:lnTo>
                  <a:lnTo>
                    <a:pt x="82560" y="168794"/>
                  </a:lnTo>
                  <a:lnTo>
                    <a:pt x="153143" y="91783"/>
                  </a:lnTo>
                  <a:close/>
                  <a:moveTo>
                    <a:pt x="-371" y="267063"/>
                  </a:moveTo>
                  <a:lnTo>
                    <a:pt x="37053" y="267063"/>
                  </a:lnTo>
                  <a:lnTo>
                    <a:pt x="37053" y="-249"/>
                  </a:lnTo>
                  <a:lnTo>
                    <a:pt x="-371" y="-249"/>
                  </a:ln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Graphic 13">
              <a:extLst>
                <a:ext uri="{FF2B5EF4-FFF2-40B4-BE49-F238E27FC236}">
                  <a16:creationId xmlns:a16="http://schemas.microsoft.com/office/drawing/2014/main" id="{5A3464C0-530C-8948-A6FA-9E24E2423BD2}"/>
                </a:ext>
              </a:extLst>
            </p:cNvPr>
            <p:cNvSpPr/>
            <p:nvPr/>
          </p:nvSpPr>
          <p:spPr>
            <a:xfrm>
              <a:off x="1575413" y="6035510"/>
              <a:ext cx="171424" cy="182828"/>
            </a:xfrm>
            <a:custGeom>
              <a:avLst/>
              <a:gdLst>
                <a:gd name="connsiteX0" fmla="*/ 133551 w 171424"/>
                <a:gd name="connsiteY0" fmla="*/ 74438 h 182828"/>
                <a:gd name="connsiteX1" fmla="*/ 88999 w 171424"/>
                <a:gd name="connsiteY1" fmla="*/ 31668 h 182828"/>
                <a:gd name="connsiteX2" fmla="*/ 38719 w 171424"/>
                <a:gd name="connsiteY2" fmla="*/ 74438 h 182828"/>
                <a:gd name="connsiteX3" fmla="*/ 37701 w 171424"/>
                <a:gd name="connsiteY3" fmla="*/ 103651 h 182828"/>
                <a:gd name="connsiteX4" fmla="*/ 94982 w 171424"/>
                <a:gd name="connsiteY4" fmla="*/ 149604 h 182828"/>
                <a:gd name="connsiteX5" fmla="*/ 145899 w 171424"/>
                <a:gd name="connsiteY5" fmla="*/ 128982 h 182828"/>
                <a:gd name="connsiteX6" fmla="*/ 163719 w 171424"/>
                <a:gd name="connsiteY6" fmla="*/ 154441 h 182828"/>
                <a:gd name="connsiteX7" fmla="*/ 93709 w 171424"/>
                <a:gd name="connsiteY7" fmla="*/ 182572 h 182828"/>
                <a:gd name="connsiteX8" fmla="*/ -360 w 171424"/>
                <a:gd name="connsiteY8" fmla="*/ 91368 h 182828"/>
                <a:gd name="connsiteX9" fmla="*/ 88414 w 171424"/>
                <a:gd name="connsiteY9" fmla="*/ -205 h 182828"/>
                <a:gd name="connsiteX10" fmla="*/ 90145 w 171424"/>
                <a:gd name="connsiteY10" fmla="*/ -218 h 182828"/>
                <a:gd name="connsiteX11" fmla="*/ 171019 w 171424"/>
                <a:gd name="connsiteY11" fmla="*/ 76303 h 182828"/>
                <a:gd name="connsiteX12" fmla="*/ 171039 w 171424"/>
                <a:gd name="connsiteY12" fmla="*/ 79975 h 182828"/>
                <a:gd name="connsiteX13" fmla="*/ 168175 w 171424"/>
                <a:gd name="connsiteY13" fmla="*/ 103461 h 18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1424" h="182828">
                  <a:moveTo>
                    <a:pt x="133551" y="74438"/>
                  </a:moveTo>
                  <a:cubicBezTo>
                    <a:pt x="133551" y="47707"/>
                    <a:pt x="113248" y="31668"/>
                    <a:pt x="88999" y="31668"/>
                  </a:cubicBezTo>
                  <a:cubicBezTo>
                    <a:pt x="64076" y="31815"/>
                    <a:pt x="42862" y="49858"/>
                    <a:pt x="38719" y="74438"/>
                  </a:cubicBezTo>
                  <a:close/>
                  <a:moveTo>
                    <a:pt x="37701" y="103651"/>
                  </a:moveTo>
                  <a:cubicBezTo>
                    <a:pt x="42347" y="132165"/>
                    <a:pt x="64814" y="149604"/>
                    <a:pt x="94982" y="149604"/>
                  </a:cubicBezTo>
                  <a:cubicBezTo>
                    <a:pt x="113942" y="149362"/>
                    <a:pt x="132113" y="142004"/>
                    <a:pt x="145899" y="128982"/>
                  </a:cubicBezTo>
                  <a:lnTo>
                    <a:pt x="163719" y="154441"/>
                  </a:lnTo>
                  <a:cubicBezTo>
                    <a:pt x="145065" y="172777"/>
                    <a:pt x="119861" y="182903"/>
                    <a:pt x="93709" y="182572"/>
                  </a:cubicBezTo>
                  <a:cubicBezTo>
                    <a:pt x="40246" y="182572"/>
                    <a:pt x="-360" y="143048"/>
                    <a:pt x="-360" y="91368"/>
                  </a:cubicBezTo>
                  <a:cubicBezTo>
                    <a:pt x="-1136" y="41565"/>
                    <a:pt x="38611" y="565"/>
                    <a:pt x="88414" y="-205"/>
                  </a:cubicBezTo>
                  <a:cubicBezTo>
                    <a:pt x="88993" y="-218"/>
                    <a:pt x="89566" y="-218"/>
                    <a:pt x="90145" y="-218"/>
                  </a:cubicBezTo>
                  <a:cubicBezTo>
                    <a:pt x="133608" y="-1421"/>
                    <a:pt x="169817" y="32839"/>
                    <a:pt x="171019" y="76303"/>
                  </a:cubicBezTo>
                  <a:cubicBezTo>
                    <a:pt x="171058" y="77525"/>
                    <a:pt x="171064" y="78753"/>
                    <a:pt x="171039" y="79975"/>
                  </a:cubicBezTo>
                  <a:cubicBezTo>
                    <a:pt x="170917" y="87880"/>
                    <a:pt x="169956" y="95753"/>
                    <a:pt x="168175" y="103461"/>
                  </a:cubicBez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Graphic 13">
              <a:extLst>
                <a:ext uri="{FF2B5EF4-FFF2-40B4-BE49-F238E27FC236}">
                  <a16:creationId xmlns:a16="http://schemas.microsoft.com/office/drawing/2014/main" id="{5E572AB9-9D5E-2A41-986A-35A7B6E59712}"/>
                </a:ext>
              </a:extLst>
            </p:cNvPr>
            <p:cNvSpPr/>
            <p:nvPr/>
          </p:nvSpPr>
          <p:spPr>
            <a:xfrm>
              <a:off x="1754841" y="6035739"/>
              <a:ext cx="135420" cy="182892"/>
            </a:xfrm>
            <a:custGeom>
              <a:avLst/>
              <a:gdLst>
                <a:gd name="connsiteX0" fmla="*/ 21015 w 135420"/>
                <a:gd name="connsiteY0" fmla="*/ 125188 h 182892"/>
                <a:gd name="connsiteX1" fmla="*/ 70149 w 135420"/>
                <a:gd name="connsiteY1" fmla="*/ 150138 h 182892"/>
                <a:gd name="connsiteX2" fmla="*/ 98344 w 135420"/>
                <a:gd name="connsiteY2" fmla="*/ 130535 h 182892"/>
                <a:gd name="connsiteX3" fmla="*/ 73713 w 135420"/>
                <a:gd name="connsiteY3" fmla="*/ 108768 h 182892"/>
                <a:gd name="connsiteX4" fmla="*/ 55892 w 135420"/>
                <a:gd name="connsiteY4" fmla="*/ 101321 h 182892"/>
                <a:gd name="connsiteX5" fmla="*/ 10322 w 135420"/>
                <a:gd name="connsiteY5" fmla="*/ 50405 h 182892"/>
                <a:gd name="connsiteX6" fmla="*/ 71931 w 135420"/>
                <a:gd name="connsiteY6" fmla="*/ -193 h 182892"/>
                <a:gd name="connsiteX7" fmla="*/ 132522 w 135420"/>
                <a:gd name="connsiteY7" fmla="*/ 26856 h 182892"/>
                <a:gd name="connsiteX8" fmla="*/ 112219 w 135420"/>
                <a:gd name="connsiteY8" fmla="*/ 50023 h 182892"/>
                <a:gd name="connsiteX9" fmla="*/ 71231 w 135420"/>
                <a:gd name="connsiteY9" fmla="*/ 32202 h 182892"/>
                <a:gd name="connsiteX10" fmla="*/ 47364 w 135420"/>
                <a:gd name="connsiteY10" fmla="*/ 48941 h 182892"/>
                <a:gd name="connsiteX11" fmla="*/ 70531 w 135420"/>
                <a:gd name="connsiteY11" fmla="*/ 69626 h 182892"/>
                <a:gd name="connsiteX12" fmla="*/ 87270 w 135420"/>
                <a:gd name="connsiteY12" fmla="*/ 76436 h 182892"/>
                <a:gd name="connsiteX13" fmla="*/ 135004 w 135420"/>
                <a:gd name="connsiteY13" fmla="*/ 129135 h 182892"/>
                <a:gd name="connsiteX14" fmla="*/ 116483 w 135420"/>
                <a:gd name="connsiteY14" fmla="*/ 168722 h 182892"/>
                <a:gd name="connsiteX15" fmla="*/ 70149 w 135420"/>
                <a:gd name="connsiteY15" fmla="*/ 182597 h 182892"/>
                <a:gd name="connsiteX16" fmla="*/ -371 w 135420"/>
                <a:gd name="connsiteY16" fmla="*/ 148737 h 182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420" h="182892">
                  <a:moveTo>
                    <a:pt x="21015" y="125188"/>
                  </a:moveTo>
                  <a:cubicBezTo>
                    <a:pt x="36289" y="141227"/>
                    <a:pt x="51628" y="150138"/>
                    <a:pt x="70149" y="150138"/>
                  </a:cubicBezTo>
                  <a:cubicBezTo>
                    <a:pt x="86188" y="150138"/>
                    <a:pt x="98344" y="143327"/>
                    <a:pt x="98344" y="130535"/>
                  </a:cubicBezTo>
                  <a:cubicBezTo>
                    <a:pt x="98344" y="120161"/>
                    <a:pt x="90834" y="115896"/>
                    <a:pt x="73713" y="108768"/>
                  </a:cubicBezTo>
                  <a:lnTo>
                    <a:pt x="55892" y="101321"/>
                  </a:lnTo>
                  <a:cubicBezTo>
                    <a:pt x="24897" y="88592"/>
                    <a:pt x="10322" y="74908"/>
                    <a:pt x="10322" y="50405"/>
                  </a:cubicBezTo>
                  <a:cubicBezTo>
                    <a:pt x="10322" y="19028"/>
                    <a:pt x="36289" y="-193"/>
                    <a:pt x="71931" y="-193"/>
                  </a:cubicBezTo>
                  <a:cubicBezTo>
                    <a:pt x="95238" y="-1091"/>
                    <a:pt x="117629" y="8908"/>
                    <a:pt x="132522" y="26856"/>
                  </a:cubicBezTo>
                  <a:lnTo>
                    <a:pt x="112219" y="50023"/>
                  </a:lnTo>
                  <a:cubicBezTo>
                    <a:pt x="101533" y="38777"/>
                    <a:pt x="86741" y="32349"/>
                    <a:pt x="71231" y="32202"/>
                  </a:cubicBezTo>
                  <a:cubicBezTo>
                    <a:pt x="56656" y="32202"/>
                    <a:pt x="47364" y="37930"/>
                    <a:pt x="47364" y="48941"/>
                  </a:cubicBezTo>
                  <a:cubicBezTo>
                    <a:pt x="47364" y="57851"/>
                    <a:pt x="53728" y="62498"/>
                    <a:pt x="70531" y="69626"/>
                  </a:cubicBezTo>
                  <a:lnTo>
                    <a:pt x="87270" y="76436"/>
                  </a:lnTo>
                  <a:cubicBezTo>
                    <a:pt x="120429" y="90311"/>
                    <a:pt x="135004" y="104567"/>
                    <a:pt x="135004" y="129135"/>
                  </a:cubicBezTo>
                  <a:cubicBezTo>
                    <a:pt x="135685" y="144569"/>
                    <a:pt x="128767" y="159353"/>
                    <a:pt x="116483" y="168722"/>
                  </a:cubicBezTo>
                  <a:cubicBezTo>
                    <a:pt x="102977" y="178307"/>
                    <a:pt x="86697" y="183182"/>
                    <a:pt x="70149" y="182597"/>
                  </a:cubicBezTo>
                  <a:cubicBezTo>
                    <a:pt x="42635" y="182979"/>
                    <a:pt x="16534" y="170447"/>
                    <a:pt x="-371" y="148737"/>
                  </a:cubicBez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Graphic 13">
              <a:extLst>
                <a:ext uri="{FF2B5EF4-FFF2-40B4-BE49-F238E27FC236}">
                  <a16:creationId xmlns:a16="http://schemas.microsoft.com/office/drawing/2014/main" id="{E4CF91BC-6DB7-DF4B-AAA7-7400D0A79304}"/>
                </a:ext>
              </a:extLst>
            </p:cNvPr>
            <p:cNvSpPr/>
            <p:nvPr/>
          </p:nvSpPr>
          <p:spPr>
            <a:xfrm>
              <a:off x="1900081" y="5993662"/>
              <a:ext cx="123982" cy="224859"/>
            </a:xfrm>
            <a:custGeom>
              <a:avLst/>
              <a:gdLst>
                <a:gd name="connsiteX0" fmla="*/ 123611 w 123982"/>
                <a:gd name="connsiteY0" fmla="*/ 220729 h 224859"/>
                <a:gd name="connsiteX1" fmla="*/ 92616 w 123982"/>
                <a:gd name="connsiteY1" fmla="*/ 224611 h 224859"/>
                <a:gd name="connsiteX2" fmla="*/ 28143 w 123982"/>
                <a:gd name="connsiteY2" fmla="*/ 163702 h 224859"/>
                <a:gd name="connsiteX3" fmla="*/ 28143 w 123982"/>
                <a:gd name="connsiteY3" fmla="*/ 78162 h 224859"/>
                <a:gd name="connsiteX4" fmla="*/ -371 w 123982"/>
                <a:gd name="connsiteY4" fmla="*/ 78162 h 224859"/>
                <a:gd name="connsiteX5" fmla="*/ -371 w 123982"/>
                <a:gd name="connsiteY5" fmla="*/ 45703 h 224859"/>
                <a:gd name="connsiteX6" fmla="*/ 28143 w 123982"/>
                <a:gd name="connsiteY6" fmla="*/ 45703 h 224859"/>
                <a:gd name="connsiteX7" fmla="*/ 28143 w 123982"/>
                <a:gd name="connsiteY7" fmla="*/ -249 h 224859"/>
                <a:gd name="connsiteX8" fmla="*/ 65885 w 123982"/>
                <a:gd name="connsiteY8" fmla="*/ -249 h 224859"/>
                <a:gd name="connsiteX9" fmla="*/ 65885 w 123982"/>
                <a:gd name="connsiteY9" fmla="*/ 45703 h 224859"/>
                <a:gd name="connsiteX10" fmla="*/ 117947 w 123982"/>
                <a:gd name="connsiteY10" fmla="*/ 45703 h 224859"/>
                <a:gd name="connsiteX11" fmla="*/ 117947 w 123982"/>
                <a:gd name="connsiteY11" fmla="*/ 78162 h 224859"/>
                <a:gd name="connsiteX12" fmla="*/ 65885 w 123982"/>
                <a:gd name="connsiteY12" fmla="*/ 78162 h 224859"/>
                <a:gd name="connsiteX13" fmla="*/ 65885 w 123982"/>
                <a:gd name="connsiteY13" fmla="*/ 160456 h 224859"/>
                <a:gd name="connsiteX14" fmla="*/ 100444 w 123982"/>
                <a:gd name="connsiteY14" fmla="*/ 190751 h 224859"/>
                <a:gd name="connsiteX15" fmla="*/ 123611 w 123982"/>
                <a:gd name="connsiteY15" fmla="*/ 188969 h 22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3982" h="224859">
                  <a:moveTo>
                    <a:pt x="123611" y="220729"/>
                  </a:moveTo>
                  <a:cubicBezTo>
                    <a:pt x="113441" y="223071"/>
                    <a:pt x="103054" y="224369"/>
                    <a:pt x="92616" y="224611"/>
                  </a:cubicBezTo>
                  <a:cubicBezTo>
                    <a:pt x="52328" y="224611"/>
                    <a:pt x="28143" y="204690"/>
                    <a:pt x="28143" y="163702"/>
                  </a:cubicBezTo>
                  <a:lnTo>
                    <a:pt x="28143" y="78162"/>
                  </a:lnTo>
                  <a:lnTo>
                    <a:pt x="-371" y="78162"/>
                  </a:lnTo>
                  <a:lnTo>
                    <a:pt x="-371" y="45703"/>
                  </a:lnTo>
                  <a:lnTo>
                    <a:pt x="28143" y="45703"/>
                  </a:lnTo>
                  <a:lnTo>
                    <a:pt x="28143" y="-249"/>
                  </a:lnTo>
                  <a:lnTo>
                    <a:pt x="65885" y="-249"/>
                  </a:lnTo>
                  <a:lnTo>
                    <a:pt x="65885" y="45703"/>
                  </a:lnTo>
                  <a:lnTo>
                    <a:pt x="117947" y="45703"/>
                  </a:lnTo>
                  <a:lnTo>
                    <a:pt x="117947" y="78162"/>
                  </a:lnTo>
                  <a:lnTo>
                    <a:pt x="65885" y="78162"/>
                  </a:lnTo>
                  <a:lnTo>
                    <a:pt x="65885" y="160456"/>
                  </a:lnTo>
                  <a:cubicBezTo>
                    <a:pt x="65885" y="182923"/>
                    <a:pt x="77659" y="190751"/>
                    <a:pt x="100444" y="190751"/>
                  </a:cubicBezTo>
                  <a:cubicBezTo>
                    <a:pt x="105790" y="190751"/>
                    <a:pt x="113173" y="190051"/>
                    <a:pt x="123611" y="188969"/>
                  </a:cubicBez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Graphic 13">
              <a:extLst>
                <a:ext uri="{FF2B5EF4-FFF2-40B4-BE49-F238E27FC236}">
                  <a16:creationId xmlns:a16="http://schemas.microsoft.com/office/drawing/2014/main" id="{98E0D10E-A5B7-9A45-B325-B323000DEF89}"/>
                </a:ext>
              </a:extLst>
            </p:cNvPr>
            <p:cNvSpPr/>
            <p:nvPr/>
          </p:nvSpPr>
          <p:spPr>
            <a:xfrm>
              <a:off x="1451824" y="5965371"/>
              <a:ext cx="67337" cy="67311"/>
            </a:xfrm>
            <a:custGeom>
              <a:avLst/>
              <a:gdLst>
                <a:gd name="connsiteX0" fmla="*/ 57101 w 67337"/>
                <a:gd name="connsiteY0" fmla="*/ 9584 h 67311"/>
                <a:gd name="connsiteX1" fmla="*/ 57108 w 67337"/>
                <a:gd name="connsiteY1" fmla="*/ 57198 h 67311"/>
                <a:gd name="connsiteX2" fmla="*/ 9494 w 67337"/>
                <a:gd name="connsiteY2" fmla="*/ 57204 h 67311"/>
                <a:gd name="connsiteX3" fmla="*/ 9488 w 67337"/>
                <a:gd name="connsiteY3" fmla="*/ 9591 h 67311"/>
                <a:gd name="connsiteX4" fmla="*/ 9494 w 67337"/>
                <a:gd name="connsiteY4" fmla="*/ 9584 h 67311"/>
                <a:gd name="connsiteX5" fmla="*/ 57101 w 67337"/>
                <a:gd name="connsiteY5" fmla="*/ 9584 h 6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337" h="67311">
                  <a:moveTo>
                    <a:pt x="57101" y="9584"/>
                  </a:moveTo>
                  <a:cubicBezTo>
                    <a:pt x="70251" y="22733"/>
                    <a:pt x="70257" y="44048"/>
                    <a:pt x="57108" y="57198"/>
                  </a:cubicBezTo>
                  <a:cubicBezTo>
                    <a:pt x="43965" y="70347"/>
                    <a:pt x="22644" y="70353"/>
                    <a:pt x="9494" y="57204"/>
                  </a:cubicBezTo>
                  <a:cubicBezTo>
                    <a:pt x="-3655" y="44061"/>
                    <a:pt x="-3661" y="22740"/>
                    <a:pt x="9488" y="9591"/>
                  </a:cubicBezTo>
                  <a:cubicBezTo>
                    <a:pt x="9488" y="9591"/>
                    <a:pt x="9494" y="9584"/>
                    <a:pt x="9494" y="9584"/>
                  </a:cubicBezTo>
                  <a:cubicBezTo>
                    <a:pt x="22656" y="-3527"/>
                    <a:pt x="43939" y="-3527"/>
                    <a:pt x="57101" y="9584"/>
                  </a:cubicBezTo>
                </a:path>
              </a:pathLst>
            </a:custGeom>
            <a:solidFill>
              <a:schemeClr val="accent4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Graphic 13">
              <a:extLst>
                <a:ext uri="{FF2B5EF4-FFF2-40B4-BE49-F238E27FC236}">
                  <a16:creationId xmlns:a16="http://schemas.microsoft.com/office/drawing/2014/main" id="{1F6A7BFF-EA21-2F40-BFBA-3830833FEFF5}"/>
                </a:ext>
              </a:extLst>
            </p:cNvPr>
            <p:cNvSpPr/>
            <p:nvPr/>
          </p:nvSpPr>
          <p:spPr>
            <a:xfrm>
              <a:off x="1409118" y="6040314"/>
              <a:ext cx="152240" cy="174579"/>
            </a:xfrm>
            <a:custGeom>
              <a:avLst/>
              <a:gdLst>
                <a:gd name="connsiteX0" fmla="*/ 76004 w 152240"/>
                <a:gd name="connsiteY0" fmla="*/ 6 h 174579"/>
                <a:gd name="connsiteX1" fmla="*/ -371 w 152240"/>
                <a:gd name="connsiteY1" fmla="*/ 82745 h 174579"/>
                <a:gd name="connsiteX2" fmla="*/ -371 w 152240"/>
                <a:gd name="connsiteY2" fmla="*/ 174331 h 174579"/>
                <a:gd name="connsiteX3" fmla="*/ 36416 w 152240"/>
                <a:gd name="connsiteY3" fmla="*/ 174331 h 174579"/>
                <a:gd name="connsiteX4" fmla="*/ 36416 w 152240"/>
                <a:gd name="connsiteY4" fmla="*/ 82045 h 174579"/>
                <a:gd name="connsiteX5" fmla="*/ 72580 w 152240"/>
                <a:gd name="connsiteY5" fmla="*/ 39542 h 174579"/>
                <a:gd name="connsiteX6" fmla="*/ 115083 w 152240"/>
                <a:gd name="connsiteY6" fmla="*/ 75712 h 174579"/>
                <a:gd name="connsiteX7" fmla="*/ 115083 w 152240"/>
                <a:gd name="connsiteY7" fmla="*/ 82045 h 174579"/>
                <a:gd name="connsiteX8" fmla="*/ 115083 w 152240"/>
                <a:gd name="connsiteY8" fmla="*/ 174331 h 174579"/>
                <a:gd name="connsiteX9" fmla="*/ 151870 w 152240"/>
                <a:gd name="connsiteY9" fmla="*/ 174331 h 174579"/>
                <a:gd name="connsiteX10" fmla="*/ 151870 w 152240"/>
                <a:gd name="connsiteY10" fmla="*/ 82490 h 174579"/>
                <a:gd name="connsiteX11" fmla="*/ 75495 w 152240"/>
                <a:gd name="connsiteY11" fmla="*/ -249 h 17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240" h="174579">
                  <a:moveTo>
                    <a:pt x="76004" y="6"/>
                  </a:moveTo>
                  <a:cubicBezTo>
                    <a:pt x="33998" y="6"/>
                    <a:pt x="-371" y="36984"/>
                    <a:pt x="-371" y="82745"/>
                  </a:cubicBezTo>
                  <a:lnTo>
                    <a:pt x="-371" y="174331"/>
                  </a:lnTo>
                  <a:lnTo>
                    <a:pt x="36416" y="174331"/>
                  </a:lnTo>
                  <a:lnTo>
                    <a:pt x="36416" y="82045"/>
                  </a:lnTo>
                  <a:cubicBezTo>
                    <a:pt x="34666" y="60323"/>
                    <a:pt x="50858" y="41293"/>
                    <a:pt x="72580" y="39542"/>
                  </a:cubicBezTo>
                  <a:cubicBezTo>
                    <a:pt x="94309" y="37798"/>
                    <a:pt x="113332" y="53990"/>
                    <a:pt x="115083" y="75712"/>
                  </a:cubicBezTo>
                  <a:cubicBezTo>
                    <a:pt x="115254" y="77819"/>
                    <a:pt x="115254" y="79938"/>
                    <a:pt x="115083" y="82045"/>
                  </a:cubicBezTo>
                  <a:lnTo>
                    <a:pt x="115083" y="174331"/>
                  </a:lnTo>
                  <a:lnTo>
                    <a:pt x="151870" y="174331"/>
                  </a:lnTo>
                  <a:lnTo>
                    <a:pt x="151870" y="82490"/>
                  </a:lnTo>
                  <a:cubicBezTo>
                    <a:pt x="151870" y="36984"/>
                    <a:pt x="117756" y="-249"/>
                    <a:pt x="75495" y="-249"/>
                  </a:cubicBezTo>
                </a:path>
              </a:pathLst>
            </a:custGeom>
            <a:solidFill>
              <a:schemeClr val="accent4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Graphic 13">
              <a:extLst>
                <a:ext uri="{FF2B5EF4-FFF2-40B4-BE49-F238E27FC236}">
                  <a16:creationId xmlns:a16="http://schemas.microsoft.com/office/drawing/2014/main" id="{897B4C75-8A2D-5043-A925-1622A237DB7C}"/>
                </a:ext>
              </a:extLst>
            </p:cNvPr>
            <p:cNvSpPr/>
            <p:nvPr/>
          </p:nvSpPr>
          <p:spPr>
            <a:xfrm>
              <a:off x="636587" y="5947328"/>
              <a:ext cx="1387476" cy="271193"/>
            </a:xfrm>
            <a:custGeom>
              <a:avLst/>
              <a:gdLst>
                <a:gd name="connsiteX0" fmla="*/ 0 w 1387476"/>
                <a:gd name="connsiteY0" fmla="*/ 0 h 271193"/>
                <a:gd name="connsiteX1" fmla="*/ 1387476 w 1387476"/>
                <a:gd name="connsiteY1" fmla="*/ 0 h 271193"/>
                <a:gd name="connsiteX2" fmla="*/ 1387476 w 1387476"/>
                <a:gd name="connsiteY2" fmla="*/ 271194 h 271193"/>
                <a:gd name="connsiteX3" fmla="*/ 0 w 1387476"/>
                <a:gd name="connsiteY3" fmla="*/ 271194 h 27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7476" h="271193">
                  <a:moveTo>
                    <a:pt x="0" y="0"/>
                  </a:moveTo>
                  <a:lnTo>
                    <a:pt x="1387476" y="0"/>
                  </a:lnTo>
                  <a:lnTo>
                    <a:pt x="1387476" y="271194"/>
                  </a:lnTo>
                  <a:lnTo>
                    <a:pt x="0" y="271194"/>
                  </a:lnTo>
                  <a:close/>
                </a:path>
              </a:pathLst>
            </a:custGeom>
            <a:noFill/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6506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40A1AE98-B202-4B06-A9EC-89247139FD1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51600" y="0"/>
            <a:ext cx="57404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2E4AFEE-25EA-4507-8DF3-453BD965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91" y="1135063"/>
            <a:ext cx="4571386" cy="2431424"/>
          </a:xfrm>
        </p:spPr>
        <p:txBody>
          <a:bodyPr/>
          <a:lstStyle>
            <a:lvl1pPr>
              <a:lnSpc>
                <a:spcPct val="90000"/>
              </a:lnSpc>
              <a:defRPr sz="51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417E989-08FE-4C98-9A8B-995DCF223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3954455"/>
            <a:ext cx="4571389" cy="1768483"/>
          </a:xfrm>
          <a:prstGeom prst="rect">
            <a:avLst/>
          </a:prstGeom>
        </p:spPr>
        <p:txBody>
          <a:bodyPr/>
          <a:lstStyle>
            <a:lvl1pPr>
              <a:spcAft>
                <a:spcPts val="900"/>
              </a:spcAft>
              <a:defRPr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</a:defRPr>
            </a:lvl3pPr>
            <a:lvl4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F823C93-5BD4-40E8-BD84-ECBCD8918B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2088" y="1836950"/>
            <a:ext cx="4594225" cy="3885988"/>
          </a:xfrm>
          <a:prstGeom prst="rect">
            <a:avLst/>
          </a:prstGeom>
        </p:spPr>
        <p:txBody>
          <a:bodyPr/>
          <a:lstStyle>
            <a:lvl1pPr>
              <a:spcAft>
                <a:spcPts val="900"/>
              </a:spcAft>
              <a:defRPr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200">
                <a:solidFill>
                  <a:schemeClr val="tx1"/>
                </a:solidFill>
              </a:defRPr>
            </a:lvl3pPr>
            <a:lvl4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E2B5F27-B3CC-C14A-B8AE-5ABE1F1CA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269852"/>
            <a:ext cx="4114800" cy="19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Webinar 10 October 2024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62F144-BDB6-E844-A3D0-FC24289113D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91787" y="6143952"/>
            <a:ext cx="1387476" cy="271304"/>
            <a:chOff x="636587" y="5947327"/>
            <a:chExt cx="1387476" cy="271304"/>
          </a:xfrm>
        </p:grpSpPr>
        <p:sp>
          <p:nvSpPr>
            <p:cNvPr id="10" name="Graphic 13">
              <a:extLst>
                <a:ext uri="{FF2B5EF4-FFF2-40B4-BE49-F238E27FC236}">
                  <a16:creationId xmlns:a16="http://schemas.microsoft.com/office/drawing/2014/main" id="{6B8826F2-261C-7F44-9BA8-005D3F8D6D6D}"/>
                </a:ext>
              </a:extLst>
            </p:cNvPr>
            <p:cNvSpPr/>
            <p:nvPr/>
          </p:nvSpPr>
          <p:spPr>
            <a:xfrm>
              <a:off x="636587" y="6035731"/>
              <a:ext cx="290797" cy="182790"/>
            </a:xfrm>
            <a:custGeom>
              <a:avLst/>
              <a:gdLst>
                <a:gd name="connsiteX0" fmla="*/ 139002 w 290797"/>
                <a:gd name="connsiteY0" fmla="*/ 0 h 182790"/>
                <a:gd name="connsiteX1" fmla="*/ 85922 w 290797"/>
                <a:gd name="connsiteY1" fmla="*/ 118317 h 182790"/>
                <a:gd name="connsiteX2" fmla="*/ 39906 w 290797"/>
                <a:gd name="connsiteY2" fmla="*/ 3882 h 182790"/>
                <a:gd name="connsiteX3" fmla="*/ 0 w 290797"/>
                <a:gd name="connsiteY3" fmla="*/ 3882 h 182790"/>
                <a:gd name="connsiteX4" fmla="*/ 77711 w 290797"/>
                <a:gd name="connsiteY4" fmla="*/ 182790 h 182790"/>
                <a:gd name="connsiteX5" fmla="*/ 90504 w 290797"/>
                <a:gd name="connsiteY5" fmla="*/ 182790 h 182790"/>
                <a:gd name="connsiteX6" fmla="*/ 145430 w 290797"/>
                <a:gd name="connsiteY6" fmla="*/ 66255 h 182790"/>
                <a:gd name="connsiteX7" fmla="*/ 200293 w 290797"/>
                <a:gd name="connsiteY7" fmla="*/ 182790 h 182790"/>
                <a:gd name="connsiteX8" fmla="*/ 213149 w 290797"/>
                <a:gd name="connsiteY8" fmla="*/ 182790 h 182790"/>
                <a:gd name="connsiteX9" fmla="*/ 290797 w 290797"/>
                <a:gd name="connsiteY9" fmla="*/ 3882 h 182790"/>
                <a:gd name="connsiteX10" fmla="*/ 250891 w 290797"/>
                <a:gd name="connsiteY10" fmla="*/ 3882 h 182790"/>
                <a:gd name="connsiteX11" fmla="*/ 205639 w 290797"/>
                <a:gd name="connsiteY11" fmla="*/ 116853 h 182790"/>
                <a:gd name="connsiteX12" fmla="*/ 151795 w 290797"/>
                <a:gd name="connsiteY12" fmla="*/ 0 h 182790"/>
                <a:gd name="connsiteX13" fmla="*/ 139002 w 290797"/>
                <a:gd name="connsiteY13" fmla="*/ 0 h 18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797" h="182790">
                  <a:moveTo>
                    <a:pt x="139002" y="0"/>
                  </a:moveTo>
                  <a:lnTo>
                    <a:pt x="85922" y="118317"/>
                  </a:lnTo>
                  <a:lnTo>
                    <a:pt x="39906" y="3882"/>
                  </a:lnTo>
                  <a:lnTo>
                    <a:pt x="0" y="3882"/>
                  </a:lnTo>
                  <a:lnTo>
                    <a:pt x="77711" y="182790"/>
                  </a:lnTo>
                  <a:lnTo>
                    <a:pt x="90504" y="182790"/>
                  </a:lnTo>
                  <a:lnTo>
                    <a:pt x="145430" y="66255"/>
                  </a:lnTo>
                  <a:lnTo>
                    <a:pt x="200293" y="182790"/>
                  </a:lnTo>
                  <a:lnTo>
                    <a:pt x="213149" y="182790"/>
                  </a:lnTo>
                  <a:lnTo>
                    <a:pt x="290797" y="3882"/>
                  </a:lnTo>
                  <a:lnTo>
                    <a:pt x="250891" y="3882"/>
                  </a:lnTo>
                  <a:lnTo>
                    <a:pt x="205639" y="116853"/>
                  </a:lnTo>
                  <a:lnTo>
                    <a:pt x="151795" y="0"/>
                  </a:lnTo>
                  <a:lnTo>
                    <a:pt x="139002" y="0"/>
                  </a:ln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Graphic 13">
              <a:extLst>
                <a:ext uri="{FF2B5EF4-FFF2-40B4-BE49-F238E27FC236}">
                  <a16:creationId xmlns:a16="http://schemas.microsoft.com/office/drawing/2014/main" id="{F747D362-440E-5E4A-81A0-E14AA93C5261}"/>
                </a:ext>
              </a:extLst>
            </p:cNvPr>
            <p:cNvSpPr/>
            <p:nvPr/>
          </p:nvSpPr>
          <p:spPr>
            <a:xfrm>
              <a:off x="918791" y="6035730"/>
              <a:ext cx="182788" cy="182788"/>
            </a:xfrm>
            <a:custGeom>
              <a:avLst/>
              <a:gdLst>
                <a:gd name="connsiteX0" fmla="*/ 92298 w 182788"/>
                <a:gd name="connsiteY0" fmla="*/ 33930 h 182788"/>
                <a:gd name="connsiteX1" fmla="*/ 37753 w 182788"/>
                <a:gd name="connsiteY1" fmla="*/ 91211 h 182788"/>
                <a:gd name="connsiteX2" fmla="*/ 89478 w 182788"/>
                <a:gd name="connsiteY2" fmla="*/ 148192 h 182788"/>
                <a:gd name="connsiteX3" fmla="*/ 146460 w 182788"/>
                <a:gd name="connsiteY3" fmla="*/ 96474 h 182788"/>
                <a:gd name="connsiteX4" fmla="*/ 146460 w 182788"/>
                <a:gd name="connsiteY4" fmla="*/ 91211 h 182788"/>
                <a:gd name="connsiteX5" fmla="*/ 92298 w 182788"/>
                <a:gd name="connsiteY5" fmla="*/ 33930 h 182788"/>
                <a:gd name="connsiteX6" fmla="*/ 91916 w 182788"/>
                <a:gd name="connsiteY6" fmla="*/ -248 h 182788"/>
                <a:gd name="connsiteX7" fmla="*/ 182414 w 182788"/>
                <a:gd name="connsiteY7" fmla="*/ 92032 h 182788"/>
                <a:gd name="connsiteX8" fmla="*/ 90134 w 182788"/>
                <a:gd name="connsiteY8" fmla="*/ 182536 h 182788"/>
                <a:gd name="connsiteX9" fmla="*/ -371 w 182788"/>
                <a:gd name="connsiteY9" fmla="*/ 90956 h 182788"/>
                <a:gd name="connsiteX10" fmla="*/ 91591 w 182788"/>
                <a:gd name="connsiteY10" fmla="*/ -248 h 182788"/>
                <a:gd name="connsiteX11" fmla="*/ 91916 w 182788"/>
                <a:gd name="connsiteY11" fmla="*/ -248 h 18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788" h="182788">
                  <a:moveTo>
                    <a:pt x="92298" y="33930"/>
                  </a:moveTo>
                  <a:cubicBezTo>
                    <a:pt x="61302" y="33930"/>
                    <a:pt x="37753" y="58879"/>
                    <a:pt x="37753" y="91211"/>
                  </a:cubicBezTo>
                  <a:cubicBezTo>
                    <a:pt x="36302" y="121232"/>
                    <a:pt x="59457" y="146741"/>
                    <a:pt x="89478" y="148192"/>
                  </a:cubicBezTo>
                  <a:cubicBezTo>
                    <a:pt x="119493" y="149650"/>
                    <a:pt x="145009" y="126489"/>
                    <a:pt x="146460" y="96474"/>
                  </a:cubicBezTo>
                  <a:cubicBezTo>
                    <a:pt x="146543" y="94717"/>
                    <a:pt x="146543" y="92961"/>
                    <a:pt x="146460" y="91211"/>
                  </a:cubicBezTo>
                  <a:cubicBezTo>
                    <a:pt x="146460" y="58751"/>
                    <a:pt x="122593" y="33930"/>
                    <a:pt x="92298" y="33930"/>
                  </a:cubicBezTo>
                  <a:moveTo>
                    <a:pt x="91916" y="-248"/>
                  </a:moveTo>
                  <a:cubicBezTo>
                    <a:pt x="142387" y="242"/>
                    <a:pt x="182910" y="41561"/>
                    <a:pt x="182414" y="92032"/>
                  </a:cubicBezTo>
                  <a:cubicBezTo>
                    <a:pt x="181923" y="142509"/>
                    <a:pt x="140605" y="183026"/>
                    <a:pt x="90134" y="182536"/>
                  </a:cubicBezTo>
                  <a:cubicBezTo>
                    <a:pt x="39936" y="182046"/>
                    <a:pt x="-472" y="141160"/>
                    <a:pt x="-371" y="90956"/>
                  </a:cubicBezTo>
                  <a:cubicBezTo>
                    <a:pt x="-160" y="40377"/>
                    <a:pt x="41012" y="-458"/>
                    <a:pt x="91591" y="-248"/>
                  </a:cubicBezTo>
                  <a:cubicBezTo>
                    <a:pt x="91699" y="-248"/>
                    <a:pt x="91808" y="-248"/>
                    <a:pt x="91916" y="-248"/>
                  </a:cubicBezTo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13">
              <a:extLst>
                <a:ext uri="{FF2B5EF4-FFF2-40B4-BE49-F238E27FC236}">
                  <a16:creationId xmlns:a16="http://schemas.microsoft.com/office/drawing/2014/main" id="{0AD06C23-5429-CA4E-86FD-406D87E5C774}"/>
                </a:ext>
              </a:extLst>
            </p:cNvPr>
            <p:cNvSpPr/>
            <p:nvPr/>
          </p:nvSpPr>
          <p:spPr>
            <a:xfrm>
              <a:off x="1122139" y="6037768"/>
              <a:ext cx="100114" cy="176871"/>
            </a:xfrm>
            <a:custGeom>
              <a:avLst/>
              <a:gdLst>
                <a:gd name="connsiteX0" fmla="*/ 99744 w 100114"/>
                <a:gd name="connsiteY0" fmla="*/ 34756 h 176871"/>
                <a:gd name="connsiteX1" fmla="*/ 88288 w 100114"/>
                <a:gd name="connsiteY1" fmla="*/ 34756 h 176871"/>
                <a:gd name="connsiteX2" fmla="*/ 36989 w 100114"/>
                <a:gd name="connsiteY2" fmla="*/ 83254 h 176871"/>
                <a:gd name="connsiteX3" fmla="*/ 36989 w 100114"/>
                <a:gd name="connsiteY3" fmla="*/ 176622 h 176871"/>
                <a:gd name="connsiteX4" fmla="*/ -371 w 100114"/>
                <a:gd name="connsiteY4" fmla="*/ 176622 h 176871"/>
                <a:gd name="connsiteX5" fmla="*/ -371 w 100114"/>
                <a:gd name="connsiteY5" fmla="*/ 1597 h 176871"/>
                <a:gd name="connsiteX6" fmla="*/ 34571 w 100114"/>
                <a:gd name="connsiteY6" fmla="*/ 1597 h 176871"/>
                <a:gd name="connsiteX7" fmla="*/ 34571 w 100114"/>
                <a:gd name="connsiteY7" fmla="*/ 24382 h 176871"/>
                <a:gd name="connsiteX8" fmla="*/ 85487 w 100114"/>
                <a:gd name="connsiteY8" fmla="*/ -249 h 176871"/>
                <a:gd name="connsiteX9" fmla="*/ 99744 w 100114"/>
                <a:gd name="connsiteY9" fmla="*/ 1533 h 176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114" h="176871">
                  <a:moveTo>
                    <a:pt x="99744" y="34756"/>
                  </a:moveTo>
                  <a:lnTo>
                    <a:pt x="88288" y="34756"/>
                  </a:lnTo>
                  <a:cubicBezTo>
                    <a:pt x="58756" y="34756"/>
                    <a:pt x="36989" y="52195"/>
                    <a:pt x="36989" y="83254"/>
                  </a:cubicBezTo>
                  <a:lnTo>
                    <a:pt x="36989" y="176622"/>
                  </a:lnTo>
                  <a:lnTo>
                    <a:pt x="-371" y="176622"/>
                  </a:lnTo>
                  <a:lnTo>
                    <a:pt x="-371" y="1597"/>
                  </a:lnTo>
                  <a:lnTo>
                    <a:pt x="34571" y="1597"/>
                  </a:lnTo>
                  <a:lnTo>
                    <a:pt x="34571" y="24382"/>
                  </a:lnTo>
                  <a:cubicBezTo>
                    <a:pt x="46854" y="8783"/>
                    <a:pt x="65630" y="-300"/>
                    <a:pt x="85487" y="-249"/>
                  </a:cubicBezTo>
                  <a:cubicBezTo>
                    <a:pt x="90293" y="-223"/>
                    <a:pt x="95079" y="375"/>
                    <a:pt x="99744" y="1533"/>
                  </a:cubicBez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13">
              <a:extLst>
                <a:ext uri="{FF2B5EF4-FFF2-40B4-BE49-F238E27FC236}">
                  <a16:creationId xmlns:a16="http://schemas.microsoft.com/office/drawing/2014/main" id="{6C4133DD-2F9C-084A-BAF4-8AFAA958F3AA}"/>
                </a:ext>
              </a:extLst>
            </p:cNvPr>
            <p:cNvSpPr/>
            <p:nvPr/>
          </p:nvSpPr>
          <p:spPr>
            <a:xfrm>
              <a:off x="636587" y="5947328"/>
              <a:ext cx="1387476" cy="271193"/>
            </a:xfrm>
            <a:custGeom>
              <a:avLst/>
              <a:gdLst>
                <a:gd name="connsiteX0" fmla="*/ 0 w 1387476"/>
                <a:gd name="connsiteY0" fmla="*/ 0 h 271193"/>
                <a:gd name="connsiteX1" fmla="*/ 1387476 w 1387476"/>
                <a:gd name="connsiteY1" fmla="*/ 0 h 271193"/>
                <a:gd name="connsiteX2" fmla="*/ 1387476 w 1387476"/>
                <a:gd name="connsiteY2" fmla="*/ 271194 h 271193"/>
                <a:gd name="connsiteX3" fmla="*/ 0 w 1387476"/>
                <a:gd name="connsiteY3" fmla="*/ 271194 h 27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7476" h="271193">
                  <a:moveTo>
                    <a:pt x="0" y="0"/>
                  </a:moveTo>
                  <a:lnTo>
                    <a:pt x="1387476" y="0"/>
                  </a:lnTo>
                  <a:lnTo>
                    <a:pt x="1387476" y="271194"/>
                  </a:lnTo>
                  <a:lnTo>
                    <a:pt x="0" y="271194"/>
                  </a:lnTo>
                  <a:close/>
                </a:path>
              </a:pathLst>
            </a:custGeom>
            <a:noFill/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Graphic 13">
              <a:extLst>
                <a:ext uri="{FF2B5EF4-FFF2-40B4-BE49-F238E27FC236}">
                  <a16:creationId xmlns:a16="http://schemas.microsoft.com/office/drawing/2014/main" id="{7C682E59-B248-C447-A856-147F0E82A140}"/>
                </a:ext>
              </a:extLst>
            </p:cNvPr>
            <p:cNvSpPr/>
            <p:nvPr/>
          </p:nvSpPr>
          <p:spPr>
            <a:xfrm>
              <a:off x="1237975" y="5947327"/>
              <a:ext cx="159305" cy="267311"/>
            </a:xfrm>
            <a:custGeom>
              <a:avLst/>
              <a:gdLst>
                <a:gd name="connsiteX0" fmla="*/ 106554 w 159305"/>
                <a:gd name="connsiteY0" fmla="*/ 92037 h 267311"/>
                <a:gd name="connsiteX1" fmla="*/ 38135 w 159305"/>
                <a:gd name="connsiteY1" fmla="*/ 168412 h 267311"/>
                <a:gd name="connsiteX2" fmla="*/ 114001 w 159305"/>
                <a:gd name="connsiteY2" fmla="*/ 266808 h 267311"/>
                <a:gd name="connsiteX3" fmla="*/ 158934 w 159305"/>
                <a:gd name="connsiteY3" fmla="*/ 266808 h 267311"/>
                <a:gd name="connsiteX4" fmla="*/ 82560 w 159305"/>
                <a:gd name="connsiteY4" fmla="*/ 168794 h 267311"/>
                <a:gd name="connsiteX5" fmla="*/ 153143 w 159305"/>
                <a:gd name="connsiteY5" fmla="*/ 91783 h 267311"/>
                <a:gd name="connsiteX6" fmla="*/ -371 w 159305"/>
                <a:gd name="connsiteY6" fmla="*/ 267063 h 267311"/>
                <a:gd name="connsiteX7" fmla="*/ 37053 w 159305"/>
                <a:gd name="connsiteY7" fmla="*/ 267063 h 267311"/>
                <a:gd name="connsiteX8" fmla="*/ 37053 w 159305"/>
                <a:gd name="connsiteY8" fmla="*/ -249 h 267311"/>
                <a:gd name="connsiteX9" fmla="*/ -371 w 159305"/>
                <a:gd name="connsiteY9" fmla="*/ -249 h 26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305" h="267311">
                  <a:moveTo>
                    <a:pt x="106554" y="92037"/>
                  </a:moveTo>
                  <a:lnTo>
                    <a:pt x="38135" y="168412"/>
                  </a:lnTo>
                  <a:lnTo>
                    <a:pt x="114001" y="266808"/>
                  </a:lnTo>
                  <a:lnTo>
                    <a:pt x="158934" y="266808"/>
                  </a:lnTo>
                  <a:lnTo>
                    <a:pt x="82560" y="168794"/>
                  </a:lnTo>
                  <a:lnTo>
                    <a:pt x="153143" y="91783"/>
                  </a:lnTo>
                  <a:close/>
                  <a:moveTo>
                    <a:pt x="-371" y="267063"/>
                  </a:moveTo>
                  <a:lnTo>
                    <a:pt x="37053" y="267063"/>
                  </a:lnTo>
                  <a:lnTo>
                    <a:pt x="37053" y="-249"/>
                  </a:lnTo>
                  <a:lnTo>
                    <a:pt x="-371" y="-249"/>
                  </a:ln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Graphic 13">
              <a:extLst>
                <a:ext uri="{FF2B5EF4-FFF2-40B4-BE49-F238E27FC236}">
                  <a16:creationId xmlns:a16="http://schemas.microsoft.com/office/drawing/2014/main" id="{2C97F221-B035-A24F-A47B-C6DE2864AE87}"/>
                </a:ext>
              </a:extLst>
            </p:cNvPr>
            <p:cNvSpPr/>
            <p:nvPr/>
          </p:nvSpPr>
          <p:spPr>
            <a:xfrm>
              <a:off x="1575413" y="6035510"/>
              <a:ext cx="171424" cy="182828"/>
            </a:xfrm>
            <a:custGeom>
              <a:avLst/>
              <a:gdLst>
                <a:gd name="connsiteX0" fmla="*/ 133551 w 171424"/>
                <a:gd name="connsiteY0" fmla="*/ 74438 h 182828"/>
                <a:gd name="connsiteX1" fmla="*/ 88999 w 171424"/>
                <a:gd name="connsiteY1" fmla="*/ 31668 h 182828"/>
                <a:gd name="connsiteX2" fmla="*/ 38719 w 171424"/>
                <a:gd name="connsiteY2" fmla="*/ 74438 h 182828"/>
                <a:gd name="connsiteX3" fmla="*/ 37701 w 171424"/>
                <a:gd name="connsiteY3" fmla="*/ 103651 h 182828"/>
                <a:gd name="connsiteX4" fmla="*/ 94982 w 171424"/>
                <a:gd name="connsiteY4" fmla="*/ 149604 h 182828"/>
                <a:gd name="connsiteX5" fmla="*/ 145899 w 171424"/>
                <a:gd name="connsiteY5" fmla="*/ 128982 h 182828"/>
                <a:gd name="connsiteX6" fmla="*/ 163719 w 171424"/>
                <a:gd name="connsiteY6" fmla="*/ 154441 h 182828"/>
                <a:gd name="connsiteX7" fmla="*/ 93709 w 171424"/>
                <a:gd name="connsiteY7" fmla="*/ 182572 h 182828"/>
                <a:gd name="connsiteX8" fmla="*/ -360 w 171424"/>
                <a:gd name="connsiteY8" fmla="*/ 91368 h 182828"/>
                <a:gd name="connsiteX9" fmla="*/ 88414 w 171424"/>
                <a:gd name="connsiteY9" fmla="*/ -205 h 182828"/>
                <a:gd name="connsiteX10" fmla="*/ 90145 w 171424"/>
                <a:gd name="connsiteY10" fmla="*/ -218 h 182828"/>
                <a:gd name="connsiteX11" fmla="*/ 171019 w 171424"/>
                <a:gd name="connsiteY11" fmla="*/ 76303 h 182828"/>
                <a:gd name="connsiteX12" fmla="*/ 171039 w 171424"/>
                <a:gd name="connsiteY12" fmla="*/ 79975 h 182828"/>
                <a:gd name="connsiteX13" fmla="*/ 168175 w 171424"/>
                <a:gd name="connsiteY13" fmla="*/ 103461 h 18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1424" h="182828">
                  <a:moveTo>
                    <a:pt x="133551" y="74438"/>
                  </a:moveTo>
                  <a:cubicBezTo>
                    <a:pt x="133551" y="47707"/>
                    <a:pt x="113248" y="31668"/>
                    <a:pt x="88999" y="31668"/>
                  </a:cubicBezTo>
                  <a:cubicBezTo>
                    <a:pt x="64076" y="31815"/>
                    <a:pt x="42862" y="49858"/>
                    <a:pt x="38719" y="74438"/>
                  </a:cubicBezTo>
                  <a:close/>
                  <a:moveTo>
                    <a:pt x="37701" y="103651"/>
                  </a:moveTo>
                  <a:cubicBezTo>
                    <a:pt x="42347" y="132165"/>
                    <a:pt x="64814" y="149604"/>
                    <a:pt x="94982" y="149604"/>
                  </a:cubicBezTo>
                  <a:cubicBezTo>
                    <a:pt x="113942" y="149362"/>
                    <a:pt x="132113" y="142004"/>
                    <a:pt x="145899" y="128982"/>
                  </a:cubicBezTo>
                  <a:lnTo>
                    <a:pt x="163719" y="154441"/>
                  </a:lnTo>
                  <a:cubicBezTo>
                    <a:pt x="145065" y="172777"/>
                    <a:pt x="119861" y="182903"/>
                    <a:pt x="93709" y="182572"/>
                  </a:cubicBezTo>
                  <a:cubicBezTo>
                    <a:pt x="40246" y="182572"/>
                    <a:pt x="-360" y="143048"/>
                    <a:pt x="-360" y="91368"/>
                  </a:cubicBezTo>
                  <a:cubicBezTo>
                    <a:pt x="-1136" y="41565"/>
                    <a:pt x="38611" y="565"/>
                    <a:pt x="88414" y="-205"/>
                  </a:cubicBezTo>
                  <a:cubicBezTo>
                    <a:pt x="88993" y="-218"/>
                    <a:pt x="89566" y="-218"/>
                    <a:pt x="90145" y="-218"/>
                  </a:cubicBezTo>
                  <a:cubicBezTo>
                    <a:pt x="133608" y="-1421"/>
                    <a:pt x="169817" y="32839"/>
                    <a:pt x="171019" y="76303"/>
                  </a:cubicBezTo>
                  <a:cubicBezTo>
                    <a:pt x="171058" y="77525"/>
                    <a:pt x="171064" y="78753"/>
                    <a:pt x="171039" y="79975"/>
                  </a:cubicBezTo>
                  <a:cubicBezTo>
                    <a:pt x="170917" y="87880"/>
                    <a:pt x="169956" y="95753"/>
                    <a:pt x="168175" y="103461"/>
                  </a:cubicBez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6442413F-0046-3F47-840E-0486CA3C9C27}"/>
                </a:ext>
              </a:extLst>
            </p:cNvPr>
            <p:cNvSpPr/>
            <p:nvPr/>
          </p:nvSpPr>
          <p:spPr>
            <a:xfrm>
              <a:off x="1754841" y="6035739"/>
              <a:ext cx="135420" cy="182892"/>
            </a:xfrm>
            <a:custGeom>
              <a:avLst/>
              <a:gdLst>
                <a:gd name="connsiteX0" fmla="*/ 21015 w 135420"/>
                <a:gd name="connsiteY0" fmla="*/ 125188 h 182892"/>
                <a:gd name="connsiteX1" fmla="*/ 70149 w 135420"/>
                <a:gd name="connsiteY1" fmla="*/ 150138 h 182892"/>
                <a:gd name="connsiteX2" fmla="*/ 98344 w 135420"/>
                <a:gd name="connsiteY2" fmla="*/ 130535 h 182892"/>
                <a:gd name="connsiteX3" fmla="*/ 73713 w 135420"/>
                <a:gd name="connsiteY3" fmla="*/ 108768 h 182892"/>
                <a:gd name="connsiteX4" fmla="*/ 55892 w 135420"/>
                <a:gd name="connsiteY4" fmla="*/ 101321 h 182892"/>
                <a:gd name="connsiteX5" fmla="*/ 10322 w 135420"/>
                <a:gd name="connsiteY5" fmla="*/ 50405 h 182892"/>
                <a:gd name="connsiteX6" fmla="*/ 71931 w 135420"/>
                <a:gd name="connsiteY6" fmla="*/ -193 h 182892"/>
                <a:gd name="connsiteX7" fmla="*/ 132522 w 135420"/>
                <a:gd name="connsiteY7" fmla="*/ 26856 h 182892"/>
                <a:gd name="connsiteX8" fmla="*/ 112219 w 135420"/>
                <a:gd name="connsiteY8" fmla="*/ 50023 h 182892"/>
                <a:gd name="connsiteX9" fmla="*/ 71231 w 135420"/>
                <a:gd name="connsiteY9" fmla="*/ 32202 h 182892"/>
                <a:gd name="connsiteX10" fmla="*/ 47364 w 135420"/>
                <a:gd name="connsiteY10" fmla="*/ 48941 h 182892"/>
                <a:gd name="connsiteX11" fmla="*/ 70531 w 135420"/>
                <a:gd name="connsiteY11" fmla="*/ 69626 h 182892"/>
                <a:gd name="connsiteX12" fmla="*/ 87270 w 135420"/>
                <a:gd name="connsiteY12" fmla="*/ 76436 h 182892"/>
                <a:gd name="connsiteX13" fmla="*/ 135004 w 135420"/>
                <a:gd name="connsiteY13" fmla="*/ 129135 h 182892"/>
                <a:gd name="connsiteX14" fmla="*/ 116483 w 135420"/>
                <a:gd name="connsiteY14" fmla="*/ 168722 h 182892"/>
                <a:gd name="connsiteX15" fmla="*/ 70149 w 135420"/>
                <a:gd name="connsiteY15" fmla="*/ 182597 h 182892"/>
                <a:gd name="connsiteX16" fmla="*/ -371 w 135420"/>
                <a:gd name="connsiteY16" fmla="*/ 148737 h 182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420" h="182892">
                  <a:moveTo>
                    <a:pt x="21015" y="125188"/>
                  </a:moveTo>
                  <a:cubicBezTo>
                    <a:pt x="36289" y="141227"/>
                    <a:pt x="51628" y="150138"/>
                    <a:pt x="70149" y="150138"/>
                  </a:cubicBezTo>
                  <a:cubicBezTo>
                    <a:pt x="86188" y="150138"/>
                    <a:pt x="98344" y="143327"/>
                    <a:pt x="98344" y="130535"/>
                  </a:cubicBezTo>
                  <a:cubicBezTo>
                    <a:pt x="98344" y="120161"/>
                    <a:pt x="90834" y="115896"/>
                    <a:pt x="73713" y="108768"/>
                  </a:cubicBezTo>
                  <a:lnTo>
                    <a:pt x="55892" y="101321"/>
                  </a:lnTo>
                  <a:cubicBezTo>
                    <a:pt x="24897" y="88592"/>
                    <a:pt x="10322" y="74908"/>
                    <a:pt x="10322" y="50405"/>
                  </a:cubicBezTo>
                  <a:cubicBezTo>
                    <a:pt x="10322" y="19028"/>
                    <a:pt x="36289" y="-193"/>
                    <a:pt x="71931" y="-193"/>
                  </a:cubicBezTo>
                  <a:cubicBezTo>
                    <a:pt x="95238" y="-1091"/>
                    <a:pt x="117629" y="8908"/>
                    <a:pt x="132522" y="26856"/>
                  </a:cubicBezTo>
                  <a:lnTo>
                    <a:pt x="112219" y="50023"/>
                  </a:lnTo>
                  <a:cubicBezTo>
                    <a:pt x="101533" y="38777"/>
                    <a:pt x="86741" y="32349"/>
                    <a:pt x="71231" y="32202"/>
                  </a:cubicBezTo>
                  <a:cubicBezTo>
                    <a:pt x="56656" y="32202"/>
                    <a:pt x="47364" y="37930"/>
                    <a:pt x="47364" y="48941"/>
                  </a:cubicBezTo>
                  <a:cubicBezTo>
                    <a:pt x="47364" y="57851"/>
                    <a:pt x="53728" y="62498"/>
                    <a:pt x="70531" y="69626"/>
                  </a:cubicBezTo>
                  <a:lnTo>
                    <a:pt x="87270" y="76436"/>
                  </a:lnTo>
                  <a:cubicBezTo>
                    <a:pt x="120429" y="90311"/>
                    <a:pt x="135004" y="104567"/>
                    <a:pt x="135004" y="129135"/>
                  </a:cubicBezTo>
                  <a:cubicBezTo>
                    <a:pt x="135685" y="144569"/>
                    <a:pt x="128767" y="159353"/>
                    <a:pt x="116483" y="168722"/>
                  </a:cubicBezTo>
                  <a:cubicBezTo>
                    <a:pt x="102977" y="178307"/>
                    <a:pt x="86697" y="183182"/>
                    <a:pt x="70149" y="182597"/>
                  </a:cubicBezTo>
                  <a:cubicBezTo>
                    <a:pt x="42635" y="182979"/>
                    <a:pt x="16534" y="170447"/>
                    <a:pt x="-371" y="148737"/>
                  </a:cubicBez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Graphic 13">
              <a:extLst>
                <a:ext uri="{FF2B5EF4-FFF2-40B4-BE49-F238E27FC236}">
                  <a16:creationId xmlns:a16="http://schemas.microsoft.com/office/drawing/2014/main" id="{62FBE9D2-BECC-9F4A-8F4C-961824EBC338}"/>
                </a:ext>
              </a:extLst>
            </p:cNvPr>
            <p:cNvSpPr/>
            <p:nvPr/>
          </p:nvSpPr>
          <p:spPr>
            <a:xfrm>
              <a:off x="1900081" y="5993662"/>
              <a:ext cx="123982" cy="224859"/>
            </a:xfrm>
            <a:custGeom>
              <a:avLst/>
              <a:gdLst>
                <a:gd name="connsiteX0" fmla="*/ 123611 w 123982"/>
                <a:gd name="connsiteY0" fmla="*/ 220729 h 224859"/>
                <a:gd name="connsiteX1" fmla="*/ 92616 w 123982"/>
                <a:gd name="connsiteY1" fmla="*/ 224611 h 224859"/>
                <a:gd name="connsiteX2" fmla="*/ 28143 w 123982"/>
                <a:gd name="connsiteY2" fmla="*/ 163702 h 224859"/>
                <a:gd name="connsiteX3" fmla="*/ 28143 w 123982"/>
                <a:gd name="connsiteY3" fmla="*/ 78162 h 224859"/>
                <a:gd name="connsiteX4" fmla="*/ -371 w 123982"/>
                <a:gd name="connsiteY4" fmla="*/ 78162 h 224859"/>
                <a:gd name="connsiteX5" fmla="*/ -371 w 123982"/>
                <a:gd name="connsiteY5" fmla="*/ 45703 h 224859"/>
                <a:gd name="connsiteX6" fmla="*/ 28143 w 123982"/>
                <a:gd name="connsiteY6" fmla="*/ 45703 h 224859"/>
                <a:gd name="connsiteX7" fmla="*/ 28143 w 123982"/>
                <a:gd name="connsiteY7" fmla="*/ -249 h 224859"/>
                <a:gd name="connsiteX8" fmla="*/ 65885 w 123982"/>
                <a:gd name="connsiteY8" fmla="*/ -249 h 224859"/>
                <a:gd name="connsiteX9" fmla="*/ 65885 w 123982"/>
                <a:gd name="connsiteY9" fmla="*/ 45703 h 224859"/>
                <a:gd name="connsiteX10" fmla="*/ 117947 w 123982"/>
                <a:gd name="connsiteY10" fmla="*/ 45703 h 224859"/>
                <a:gd name="connsiteX11" fmla="*/ 117947 w 123982"/>
                <a:gd name="connsiteY11" fmla="*/ 78162 h 224859"/>
                <a:gd name="connsiteX12" fmla="*/ 65885 w 123982"/>
                <a:gd name="connsiteY12" fmla="*/ 78162 h 224859"/>
                <a:gd name="connsiteX13" fmla="*/ 65885 w 123982"/>
                <a:gd name="connsiteY13" fmla="*/ 160456 h 224859"/>
                <a:gd name="connsiteX14" fmla="*/ 100444 w 123982"/>
                <a:gd name="connsiteY14" fmla="*/ 190751 h 224859"/>
                <a:gd name="connsiteX15" fmla="*/ 123611 w 123982"/>
                <a:gd name="connsiteY15" fmla="*/ 188969 h 22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3982" h="224859">
                  <a:moveTo>
                    <a:pt x="123611" y="220729"/>
                  </a:moveTo>
                  <a:cubicBezTo>
                    <a:pt x="113441" y="223071"/>
                    <a:pt x="103054" y="224369"/>
                    <a:pt x="92616" y="224611"/>
                  </a:cubicBezTo>
                  <a:cubicBezTo>
                    <a:pt x="52328" y="224611"/>
                    <a:pt x="28143" y="204690"/>
                    <a:pt x="28143" y="163702"/>
                  </a:cubicBezTo>
                  <a:lnTo>
                    <a:pt x="28143" y="78162"/>
                  </a:lnTo>
                  <a:lnTo>
                    <a:pt x="-371" y="78162"/>
                  </a:lnTo>
                  <a:lnTo>
                    <a:pt x="-371" y="45703"/>
                  </a:lnTo>
                  <a:lnTo>
                    <a:pt x="28143" y="45703"/>
                  </a:lnTo>
                  <a:lnTo>
                    <a:pt x="28143" y="-249"/>
                  </a:lnTo>
                  <a:lnTo>
                    <a:pt x="65885" y="-249"/>
                  </a:lnTo>
                  <a:lnTo>
                    <a:pt x="65885" y="45703"/>
                  </a:lnTo>
                  <a:lnTo>
                    <a:pt x="117947" y="45703"/>
                  </a:lnTo>
                  <a:lnTo>
                    <a:pt x="117947" y="78162"/>
                  </a:lnTo>
                  <a:lnTo>
                    <a:pt x="65885" y="78162"/>
                  </a:lnTo>
                  <a:lnTo>
                    <a:pt x="65885" y="160456"/>
                  </a:lnTo>
                  <a:cubicBezTo>
                    <a:pt x="65885" y="182923"/>
                    <a:pt x="77659" y="190751"/>
                    <a:pt x="100444" y="190751"/>
                  </a:cubicBezTo>
                  <a:cubicBezTo>
                    <a:pt x="105790" y="190751"/>
                    <a:pt x="113173" y="190051"/>
                    <a:pt x="123611" y="188969"/>
                  </a:cubicBez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3">
              <a:extLst>
                <a:ext uri="{FF2B5EF4-FFF2-40B4-BE49-F238E27FC236}">
                  <a16:creationId xmlns:a16="http://schemas.microsoft.com/office/drawing/2014/main" id="{BDF7DC80-BAB6-A14C-98F6-54826FCFC24A}"/>
                </a:ext>
              </a:extLst>
            </p:cNvPr>
            <p:cNvSpPr/>
            <p:nvPr/>
          </p:nvSpPr>
          <p:spPr>
            <a:xfrm>
              <a:off x="1451824" y="5965371"/>
              <a:ext cx="67337" cy="67311"/>
            </a:xfrm>
            <a:custGeom>
              <a:avLst/>
              <a:gdLst>
                <a:gd name="connsiteX0" fmla="*/ 57101 w 67337"/>
                <a:gd name="connsiteY0" fmla="*/ 9584 h 67311"/>
                <a:gd name="connsiteX1" fmla="*/ 57108 w 67337"/>
                <a:gd name="connsiteY1" fmla="*/ 57198 h 67311"/>
                <a:gd name="connsiteX2" fmla="*/ 9494 w 67337"/>
                <a:gd name="connsiteY2" fmla="*/ 57204 h 67311"/>
                <a:gd name="connsiteX3" fmla="*/ 9488 w 67337"/>
                <a:gd name="connsiteY3" fmla="*/ 9591 h 67311"/>
                <a:gd name="connsiteX4" fmla="*/ 9494 w 67337"/>
                <a:gd name="connsiteY4" fmla="*/ 9584 h 67311"/>
                <a:gd name="connsiteX5" fmla="*/ 57101 w 67337"/>
                <a:gd name="connsiteY5" fmla="*/ 9584 h 6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337" h="67311">
                  <a:moveTo>
                    <a:pt x="57101" y="9584"/>
                  </a:moveTo>
                  <a:cubicBezTo>
                    <a:pt x="70251" y="22733"/>
                    <a:pt x="70257" y="44048"/>
                    <a:pt x="57108" y="57198"/>
                  </a:cubicBezTo>
                  <a:cubicBezTo>
                    <a:pt x="43965" y="70347"/>
                    <a:pt x="22644" y="70353"/>
                    <a:pt x="9494" y="57204"/>
                  </a:cubicBezTo>
                  <a:cubicBezTo>
                    <a:pt x="-3655" y="44061"/>
                    <a:pt x="-3661" y="22740"/>
                    <a:pt x="9488" y="9591"/>
                  </a:cubicBezTo>
                  <a:cubicBezTo>
                    <a:pt x="9488" y="9591"/>
                    <a:pt x="9494" y="9584"/>
                    <a:pt x="9494" y="9584"/>
                  </a:cubicBezTo>
                  <a:cubicBezTo>
                    <a:pt x="22656" y="-3527"/>
                    <a:pt x="43939" y="-3527"/>
                    <a:pt x="57101" y="9584"/>
                  </a:cubicBezTo>
                </a:path>
              </a:pathLst>
            </a:custGeom>
            <a:solidFill>
              <a:schemeClr val="accent6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Graphic 13">
              <a:extLst>
                <a:ext uri="{FF2B5EF4-FFF2-40B4-BE49-F238E27FC236}">
                  <a16:creationId xmlns:a16="http://schemas.microsoft.com/office/drawing/2014/main" id="{F2C396D1-350C-1F40-9008-3CB944700041}"/>
                </a:ext>
              </a:extLst>
            </p:cNvPr>
            <p:cNvSpPr/>
            <p:nvPr/>
          </p:nvSpPr>
          <p:spPr>
            <a:xfrm>
              <a:off x="1409118" y="6040314"/>
              <a:ext cx="152240" cy="174579"/>
            </a:xfrm>
            <a:custGeom>
              <a:avLst/>
              <a:gdLst>
                <a:gd name="connsiteX0" fmla="*/ 76004 w 152240"/>
                <a:gd name="connsiteY0" fmla="*/ 6 h 174579"/>
                <a:gd name="connsiteX1" fmla="*/ -371 w 152240"/>
                <a:gd name="connsiteY1" fmla="*/ 82745 h 174579"/>
                <a:gd name="connsiteX2" fmla="*/ -371 w 152240"/>
                <a:gd name="connsiteY2" fmla="*/ 174331 h 174579"/>
                <a:gd name="connsiteX3" fmla="*/ 36416 w 152240"/>
                <a:gd name="connsiteY3" fmla="*/ 174331 h 174579"/>
                <a:gd name="connsiteX4" fmla="*/ 36416 w 152240"/>
                <a:gd name="connsiteY4" fmla="*/ 82045 h 174579"/>
                <a:gd name="connsiteX5" fmla="*/ 72580 w 152240"/>
                <a:gd name="connsiteY5" fmla="*/ 39542 h 174579"/>
                <a:gd name="connsiteX6" fmla="*/ 115083 w 152240"/>
                <a:gd name="connsiteY6" fmla="*/ 75712 h 174579"/>
                <a:gd name="connsiteX7" fmla="*/ 115083 w 152240"/>
                <a:gd name="connsiteY7" fmla="*/ 82045 h 174579"/>
                <a:gd name="connsiteX8" fmla="*/ 115083 w 152240"/>
                <a:gd name="connsiteY8" fmla="*/ 174331 h 174579"/>
                <a:gd name="connsiteX9" fmla="*/ 151870 w 152240"/>
                <a:gd name="connsiteY9" fmla="*/ 174331 h 174579"/>
                <a:gd name="connsiteX10" fmla="*/ 151870 w 152240"/>
                <a:gd name="connsiteY10" fmla="*/ 82490 h 174579"/>
                <a:gd name="connsiteX11" fmla="*/ 75495 w 152240"/>
                <a:gd name="connsiteY11" fmla="*/ -249 h 17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240" h="174579">
                  <a:moveTo>
                    <a:pt x="76004" y="6"/>
                  </a:moveTo>
                  <a:cubicBezTo>
                    <a:pt x="33998" y="6"/>
                    <a:pt x="-371" y="36984"/>
                    <a:pt x="-371" y="82745"/>
                  </a:cubicBezTo>
                  <a:lnTo>
                    <a:pt x="-371" y="174331"/>
                  </a:lnTo>
                  <a:lnTo>
                    <a:pt x="36416" y="174331"/>
                  </a:lnTo>
                  <a:lnTo>
                    <a:pt x="36416" y="82045"/>
                  </a:lnTo>
                  <a:cubicBezTo>
                    <a:pt x="34666" y="60323"/>
                    <a:pt x="50858" y="41293"/>
                    <a:pt x="72580" y="39542"/>
                  </a:cubicBezTo>
                  <a:cubicBezTo>
                    <a:pt x="94309" y="37798"/>
                    <a:pt x="113332" y="53990"/>
                    <a:pt x="115083" y="75712"/>
                  </a:cubicBezTo>
                  <a:cubicBezTo>
                    <a:pt x="115254" y="77819"/>
                    <a:pt x="115254" y="79938"/>
                    <a:pt x="115083" y="82045"/>
                  </a:cubicBezTo>
                  <a:lnTo>
                    <a:pt x="115083" y="174331"/>
                  </a:lnTo>
                  <a:lnTo>
                    <a:pt x="151870" y="174331"/>
                  </a:lnTo>
                  <a:lnTo>
                    <a:pt x="151870" y="82490"/>
                  </a:lnTo>
                  <a:cubicBezTo>
                    <a:pt x="151870" y="36984"/>
                    <a:pt x="117756" y="-249"/>
                    <a:pt x="75495" y="-249"/>
                  </a:cubicBezTo>
                </a:path>
              </a:pathLst>
            </a:custGeom>
            <a:solidFill>
              <a:schemeClr val="accent6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Graphic 13">
              <a:extLst>
                <a:ext uri="{FF2B5EF4-FFF2-40B4-BE49-F238E27FC236}">
                  <a16:creationId xmlns:a16="http://schemas.microsoft.com/office/drawing/2014/main" id="{62E2CAB8-E10E-5542-9565-BBA79FAB87F3}"/>
                </a:ext>
              </a:extLst>
            </p:cNvPr>
            <p:cNvSpPr/>
            <p:nvPr/>
          </p:nvSpPr>
          <p:spPr>
            <a:xfrm>
              <a:off x="636587" y="5947328"/>
              <a:ext cx="1387476" cy="271193"/>
            </a:xfrm>
            <a:custGeom>
              <a:avLst/>
              <a:gdLst>
                <a:gd name="connsiteX0" fmla="*/ 0 w 1387476"/>
                <a:gd name="connsiteY0" fmla="*/ 0 h 271193"/>
                <a:gd name="connsiteX1" fmla="*/ 1387476 w 1387476"/>
                <a:gd name="connsiteY1" fmla="*/ 0 h 271193"/>
                <a:gd name="connsiteX2" fmla="*/ 1387476 w 1387476"/>
                <a:gd name="connsiteY2" fmla="*/ 271194 h 271193"/>
                <a:gd name="connsiteX3" fmla="*/ 0 w 1387476"/>
                <a:gd name="connsiteY3" fmla="*/ 271194 h 27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7476" h="271193">
                  <a:moveTo>
                    <a:pt x="0" y="0"/>
                  </a:moveTo>
                  <a:lnTo>
                    <a:pt x="1387476" y="0"/>
                  </a:lnTo>
                  <a:lnTo>
                    <a:pt x="1387476" y="271194"/>
                  </a:lnTo>
                  <a:lnTo>
                    <a:pt x="0" y="271194"/>
                  </a:lnTo>
                  <a:close/>
                </a:path>
              </a:pathLst>
            </a:custGeom>
            <a:noFill/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58096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ver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3E5F2A1-83D8-44E3-B5A2-F93A4F0CF9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0FD56B-FBE1-4C85-A545-A91C8CC0A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062" y="1683960"/>
            <a:ext cx="7094472" cy="4128477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4000"/>
              </a:lnSpc>
              <a:defRPr sz="2000">
                <a:solidFill>
                  <a:schemeClr val="tx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3pPr>
            <a:lvl4pPr marL="182563" indent="-182563">
              <a:lnSpc>
                <a:spcPct val="114000"/>
              </a:lnSpc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lnSpc>
                <a:spcPct val="114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406998-BC01-4740-A9C4-8F7B47AE3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269852"/>
            <a:ext cx="4114800" cy="19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Webinar 10 October 2024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2D4EF0F-5A9B-B041-806E-91BACA82D0E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91100" y="6140450"/>
            <a:ext cx="1387476" cy="27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48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V2">
    <p:bg>
      <p:bgPr>
        <a:solidFill>
          <a:srgbClr val="084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5BEB779-58CB-4B5A-A307-58CAC70BE0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7600" y="0"/>
            <a:ext cx="47244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A2D88-3AA8-4B37-B947-22C9A23B3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814" y="400826"/>
            <a:ext cx="6470780" cy="3297008"/>
          </a:xfrm>
        </p:spPr>
        <p:txBody>
          <a:bodyPr anchor="b"/>
          <a:lstStyle>
            <a:lvl1pPr algn="l">
              <a:lnSpc>
                <a:spcPct val="90000"/>
              </a:lnSpc>
              <a:defRPr sz="92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25059C-D334-4D4C-8063-65073D854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814" y="3946848"/>
            <a:ext cx="6266574" cy="178878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1600" b="0"/>
            </a:lvl1pPr>
            <a:lvl2pPr marL="0" indent="0" algn="l">
              <a:spcBef>
                <a:spcPts val="600"/>
              </a:spcBef>
              <a:buNone/>
              <a:defRPr sz="14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  <a:p>
            <a:pPr lvl="1"/>
            <a:r>
              <a:rPr lang="en-US"/>
              <a:t>Level two</a:t>
            </a:r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78EA49E-A81E-4F20-8360-80DC320BBD2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6587" y="5947327"/>
            <a:ext cx="1387476" cy="271304"/>
            <a:chOff x="636587" y="5947327"/>
            <a:chExt cx="1387476" cy="271304"/>
          </a:xfrm>
        </p:grpSpPr>
        <p:sp>
          <p:nvSpPr>
            <p:cNvPr id="4" name="Graphic 13">
              <a:extLst>
                <a:ext uri="{FF2B5EF4-FFF2-40B4-BE49-F238E27FC236}">
                  <a16:creationId xmlns:a16="http://schemas.microsoft.com/office/drawing/2014/main" id="{1D9265C4-4766-4EB0-947F-FEA0034C3F9D}"/>
                </a:ext>
              </a:extLst>
            </p:cNvPr>
            <p:cNvSpPr/>
            <p:nvPr/>
          </p:nvSpPr>
          <p:spPr>
            <a:xfrm>
              <a:off x="636587" y="6035731"/>
              <a:ext cx="290797" cy="182790"/>
            </a:xfrm>
            <a:custGeom>
              <a:avLst/>
              <a:gdLst>
                <a:gd name="connsiteX0" fmla="*/ 139002 w 290797"/>
                <a:gd name="connsiteY0" fmla="*/ 0 h 182790"/>
                <a:gd name="connsiteX1" fmla="*/ 85922 w 290797"/>
                <a:gd name="connsiteY1" fmla="*/ 118317 h 182790"/>
                <a:gd name="connsiteX2" fmla="*/ 39906 w 290797"/>
                <a:gd name="connsiteY2" fmla="*/ 3882 h 182790"/>
                <a:gd name="connsiteX3" fmla="*/ 0 w 290797"/>
                <a:gd name="connsiteY3" fmla="*/ 3882 h 182790"/>
                <a:gd name="connsiteX4" fmla="*/ 77711 w 290797"/>
                <a:gd name="connsiteY4" fmla="*/ 182790 h 182790"/>
                <a:gd name="connsiteX5" fmla="*/ 90504 w 290797"/>
                <a:gd name="connsiteY5" fmla="*/ 182790 h 182790"/>
                <a:gd name="connsiteX6" fmla="*/ 145430 w 290797"/>
                <a:gd name="connsiteY6" fmla="*/ 66255 h 182790"/>
                <a:gd name="connsiteX7" fmla="*/ 200293 w 290797"/>
                <a:gd name="connsiteY7" fmla="*/ 182790 h 182790"/>
                <a:gd name="connsiteX8" fmla="*/ 213149 w 290797"/>
                <a:gd name="connsiteY8" fmla="*/ 182790 h 182790"/>
                <a:gd name="connsiteX9" fmla="*/ 290797 w 290797"/>
                <a:gd name="connsiteY9" fmla="*/ 3882 h 182790"/>
                <a:gd name="connsiteX10" fmla="*/ 250891 w 290797"/>
                <a:gd name="connsiteY10" fmla="*/ 3882 h 182790"/>
                <a:gd name="connsiteX11" fmla="*/ 205639 w 290797"/>
                <a:gd name="connsiteY11" fmla="*/ 116853 h 182790"/>
                <a:gd name="connsiteX12" fmla="*/ 151795 w 290797"/>
                <a:gd name="connsiteY12" fmla="*/ 0 h 182790"/>
                <a:gd name="connsiteX13" fmla="*/ 139002 w 290797"/>
                <a:gd name="connsiteY13" fmla="*/ 0 h 18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797" h="182790">
                  <a:moveTo>
                    <a:pt x="139002" y="0"/>
                  </a:moveTo>
                  <a:lnTo>
                    <a:pt x="85922" y="118317"/>
                  </a:lnTo>
                  <a:lnTo>
                    <a:pt x="39906" y="3882"/>
                  </a:lnTo>
                  <a:lnTo>
                    <a:pt x="0" y="3882"/>
                  </a:lnTo>
                  <a:lnTo>
                    <a:pt x="77711" y="182790"/>
                  </a:lnTo>
                  <a:lnTo>
                    <a:pt x="90504" y="182790"/>
                  </a:lnTo>
                  <a:lnTo>
                    <a:pt x="145430" y="66255"/>
                  </a:lnTo>
                  <a:lnTo>
                    <a:pt x="200293" y="182790"/>
                  </a:lnTo>
                  <a:lnTo>
                    <a:pt x="213149" y="182790"/>
                  </a:lnTo>
                  <a:lnTo>
                    <a:pt x="290797" y="3882"/>
                  </a:lnTo>
                  <a:lnTo>
                    <a:pt x="250891" y="3882"/>
                  </a:lnTo>
                  <a:lnTo>
                    <a:pt x="205639" y="116853"/>
                  </a:lnTo>
                  <a:lnTo>
                    <a:pt x="151795" y="0"/>
                  </a:lnTo>
                  <a:lnTo>
                    <a:pt x="139002" y="0"/>
                  </a:ln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Graphic 13">
              <a:extLst>
                <a:ext uri="{FF2B5EF4-FFF2-40B4-BE49-F238E27FC236}">
                  <a16:creationId xmlns:a16="http://schemas.microsoft.com/office/drawing/2014/main" id="{1D9265C4-4766-4EB0-947F-FEA0034C3F9D}"/>
                </a:ext>
              </a:extLst>
            </p:cNvPr>
            <p:cNvSpPr/>
            <p:nvPr/>
          </p:nvSpPr>
          <p:spPr>
            <a:xfrm>
              <a:off x="918791" y="6035730"/>
              <a:ext cx="182788" cy="182788"/>
            </a:xfrm>
            <a:custGeom>
              <a:avLst/>
              <a:gdLst>
                <a:gd name="connsiteX0" fmla="*/ 92298 w 182788"/>
                <a:gd name="connsiteY0" fmla="*/ 33930 h 182788"/>
                <a:gd name="connsiteX1" fmla="*/ 37753 w 182788"/>
                <a:gd name="connsiteY1" fmla="*/ 91211 h 182788"/>
                <a:gd name="connsiteX2" fmla="*/ 89478 w 182788"/>
                <a:gd name="connsiteY2" fmla="*/ 148192 h 182788"/>
                <a:gd name="connsiteX3" fmla="*/ 146460 w 182788"/>
                <a:gd name="connsiteY3" fmla="*/ 96474 h 182788"/>
                <a:gd name="connsiteX4" fmla="*/ 146460 w 182788"/>
                <a:gd name="connsiteY4" fmla="*/ 91211 h 182788"/>
                <a:gd name="connsiteX5" fmla="*/ 92298 w 182788"/>
                <a:gd name="connsiteY5" fmla="*/ 33930 h 182788"/>
                <a:gd name="connsiteX6" fmla="*/ 91916 w 182788"/>
                <a:gd name="connsiteY6" fmla="*/ -248 h 182788"/>
                <a:gd name="connsiteX7" fmla="*/ 182414 w 182788"/>
                <a:gd name="connsiteY7" fmla="*/ 92032 h 182788"/>
                <a:gd name="connsiteX8" fmla="*/ 90134 w 182788"/>
                <a:gd name="connsiteY8" fmla="*/ 182536 h 182788"/>
                <a:gd name="connsiteX9" fmla="*/ -371 w 182788"/>
                <a:gd name="connsiteY9" fmla="*/ 90956 h 182788"/>
                <a:gd name="connsiteX10" fmla="*/ 91591 w 182788"/>
                <a:gd name="connsiteY10" fmla="*/ -248 h 182788"/>
                <a:gd name="connsiteX11" fmla="*/ 91916 w 182788"/>
                <a:gd name="connsiteY11" fmla="*/ -248 h 18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788" h="182788">
                  <a:moveTo>
                    <a:pt x="92298" y="33930"/>
                  </a:moveTo>
                  <a:cubicBezTo>
                    <a:pt x="61302" y="33930"/>
                    <a:pt x="37753" y="58879"/>
                    <a:pt x="37753" y="91211"/>
                  </a:cubicBezTo>
                  <a:cubicBezTo>
                    <a:pt x="36302" y="121232"/>
                    <a:pt x="59457" y="146741"/>
                    <a:pt x="89478" y="148192"/>
                  </a:cubicBezTo>
                  <a:cubicBezTo>
                    <a:pt x="119493" y="149650"/>
                    <a:pt x="145009" y="126489"/>
                    <a:pt x="146460" y="96474"/>
                  </a:cubicBezTo>
                  <a:cubicBezTo>
                    <a:pt x="146543" y="94717"/>
                    <a:pt x="146543" y="92961"/>
                    <a:pt x="146460" y="91211"/>
                  </a:cubicBezTo>
                  <a:cubicBezTo>
                    <a:pt x="146460" y="58751"/>
                    <a:pt x="122593" y="33930"/>
                    <a:pt x="92298" y="33930"/>
                  </a:cubicBezTo>
                  <a:moveTo>
                    <a:pt x="91916" y="-248"/>
                  </a:moveTo>
                  <a:cubicBezTo>
                    <a:pt x="142387" y="242"/>
                    <a:pt x="182910" y="41561"/>
                    <a:pt x="182414" y="92032"/>
                  </a:cubicBezTo>
                  <a:cubicBezTo>
                    <a:pt x="181923" y="142509"/>
                    <a:pt x="140605" y="183026"/>
                    <a:pt x="90134" y="182536"/>
                  </a:cubicBezTo>
                  <a:cubicBezTo>
                    <a:pt x="39936" y="182046"/>
                    <a:pt x="-472" y="141160"/>
                    <a:pt x="-371" y="90956"/>
                  </a:cubicBezTo>
                  <a:cubicBezTo>
                    <a:pt x="-160" y="40377"/>
                    <a:pt x="41012" y="-458"/>
                    <a:pt x="91591" y="-248"/>
                  </a:cubicBezTo>
                  <a:cubicBezTo>
                    <a:pt x="91699" y="-248"/>
                    <a:pt x="91808" y="-248"/>
                    <a:pt x="91916" y="-248"/>
                  </a:cubicBezTo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Graphic 13">
              <a:extLst>
                <a:ext uri="{FF2B5EF4-FFF2-40B4-BE49-F238E27FC236}">
                  <a16:creationId xmlns:a16="http://schemas.microsoft.com/office/drawing/2014/main" id="{1D9265C4-4766-4EB0-947F-FEA0034C3F9D}"/>
                </a:ext>
              </a:extLst>
            </p:cNvPr>
            <p:cNvSpPr/>
            <p:nvPr/>
          </p:nvSpPr>
          <p:spPr>
            <a:xfrm>
              <a:off x="1122139" y="6037768"/>
              <a:ext cx="100114" cy="176871"/>
            </a:xfrm>
            <a:custGeom>
              <a:avLst/>
              <a:gdLst>
                <a:gd name="connsiteX0" fmla="*/ 99744 w 100114"/>
                <a:gd name="connsiteY0" fmla="*/ 34756 h 176871"/>
                <a:gd name="connsiteX1" fmla="*/ 88288 w 100114"/>
                <a:gd name="connsiteY1" fmla="*/ 34756 h 176871"/>
                <a:gd name="connsiteX2" fmla="*/ 36989 w 100114"/>
                <a:gd name="connsiteY2" fmla="*/ 83254 h 176871"/>
                <a:gd name="connsiteX3" fmla="*/ 36989 w 100114"/>
                <a:gd name="connsiteY3" fmla="*/ 176622 h 176871"/>
                <a:gd name="connsiteX4" fmla="*/ -371 w 100114"/>
                <a:gd name="connsiteY4" fmla="*/ 176622 h 176871"/>
                <a:gd name="connsiteX5" fmla="*/ -371 w 100114"/>
                <a:gd name="connsiteY5" fmla="*/ 1597 h 176871"/>
                <a:gd name="connsiteX6" fmla="*/ 34571 w 100114"/>
                <a:gd name="connsiteY6" fmla="*/ 1597 h 176871"/>
                <a:gd name="connsiteX7" fmla="*/ 34571 w 100114"/>
                <a:gd name="connsiteY7" fmla="*/ 24382 h 176871"/>
                <a:gd name="connsiteX8" fmla="*/ 85487 w 100114"/>
                <a:gd name="connsiteY8" fmla="*/ -249 h 176871"/>
                <a:gd name="connsiteX9" fmla="*/ 99744 w 100114"/>
                <a:gd name="connsiteY9" fmla="*/ 1533 h 176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114" h="176871">
                  <a:moveTo>
                    <a:pt x="99744" y="34756"/>
                  </a:moveTo>
                  <a:lnTo>
                    <a:pt x="88288" y="34756"/>
                  </a:lnTo>
                  <a:cubicBezTo>
                    <a:pt x="58756" y="34756"/>
                    <a:pt x="36989" y="52195"/>
                    <a:pt x="36989" y="83254"/>
                  </a:cubicBezTo>
                  <a:lnTo>
                    <a:pt x="36989" y="176622"/>
                  </a:lnTo>
                  <a:lnTo>
                    <a:pt x="-371" y="176622"/>
                  </a:lnTo>
                  <a:lnTo>
                    <a:pt x="-371" y="1597"/>
                  </a:lnTo>
                  <a:lnTo>
                    <a:pt x="34571" y="1597"/>
                  </a:lnTo>
                  <a:lnTo>
                    <a:pt x="34571" y="24382"/>
                  </a:lnTo>
                  <a:cubicBezTo>
                    <a:pt x="46854" y="8783"/>
                    <a:pt x="65630" y="-300"/>
                    <a:pt x="85487" y="-249"/>
                  </a:cubicBezTo>
                  <a:cubicBezTo>
                    <a:pt x="90293" y="-223"/>
                    <a:pt x="95079" y="375"/>
                    <a:pt x="99744" y="1533"/>
                  </a:cubicBez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Graphic 13">
              <a:extLst>
                <a:ext uri="{FF2B5EF4-FFF2-40B4-BE49-F238E27FC236}">
                  <a16:creationId xmlns:a16="http://schemas.microsoft.com/office/drawing/2014/main" id="{1D9265C4-4766-4EB0-947F-FEA0034C3F9D}"/>
                </a:ext>
              </a:extLst>
            </p:cNvPr>
            <p:cNvSpPr/>
            <p:nvPr/>
          </p:nvSpPr>
          <p:spPr>
            <a:xfrm>
              <a:off x="636587" y="5947328"/>
              <a:ext cx="1387476" cy="271193"/>
            </a:xfrm>
            <a:custGeom>
              <a:avLst/>
              <a:gdLst>
                <a:gd name="connsiteX0" fmla="*/ 0 w 1387476"/>
                <a:gd name="connsiteY0" fmla="*/ 0 h 271193"/>
                <a:gd name="connsiteX1" fmla="*/ 1387476 w 1387476"/>
                <a:gd name="connsiteY1" fmla="*/ 0 h 271193"/>
                <a:gd name="connsiteX2" fmla="*/ 1387476 w 1387476"/>
                <a:gd name="connsiteY2" fmla="*/ 271194 h 271193"/>
                <a:gd name="connsiteX3" fmla="*/ 0 w 1387476"/>
                <a:gd name="connsiteY3" fmla="*/ 271194 h 27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7476" h="271193">
                  <a:moveTo>
                    <a:pt x="0" y="0"/>
                  </a:moveTo>
                  <a:lnTo>
                    <a:pt x="1387476" y="0"/>
                  </a:lnTo>
                  <a:lnTo>
                    <a:pt x="1387476" y="271194"/>
                  </a:lnTo>
                  <a:lnTo>
                    <a:pt x="0" y="271194"/>
                  </a:lnTo>
                  <a:close/>
                </a:path>
              </a:pathLst>
            </a:custGeom>
            <a:noFill/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Graphic 13">
              <a:extLst>
                <a:ext uri="{FF2B5EF4-FFF2-40B4-BE49-F238E27FC236}">
                  <a16:creationId xmlns:a16="http://schemas.microsoft.com/office/drawing/2014/main" id="{1D9265C4-4766-4EB0-947F-FEA0034C3F9D}"/>
                </a:ext>
              </a:extLst>
            </p:cNvPr>
            <p:cNvSpPr/>
            <p:nvPr/>
          </p:nvSpPr>
          <p:spPr>
            <a:xfrm>
              <a:off x="1237975" y="5947327"/>
              <a:ext cx="159305" cy="267311"/>
            </a:xfrm>
            <a:custGeom>
              <a:avLst/>
              <a:gdLst>
                <a:gd name="connsiteX0" fmla="*/ 106554 w 159305"/>
                <a:gd name="connsiteY0" fmla="*/ 92037 h 267311"/>
                <a:gd name="connsiteX1" fmla="*/ 38135 w 159305"/>
                <a:gd name="connsiteY1" fmla="*/ 168412 h 267311"/>
                <a:gd name="connsiteX2" fmla="*/ 114001 w 159305"/>
                <a:gd name="connsiteY2" fmla="*/ 266808 h 267311"/>
                <a:gd name="connsiteX3" fmla="*/ 158934 w 159305"/>
                <a:gd name="connsiteY3" fmla="*/ 266808 h 267311"/>
                <a:gd name="connsiteX4" fmla="*/ 82560 w 159305"/>
                <a:gd name="connsiteY4" fmla="*/ 168794 h 267311"/>
                <a:gd name="connsiteX5" fmla="*/ 153143 w 159305"/>
                <a:gd name="connsiteY5" fmla="*/ 91783 h 267311"/>
                <a:gd name="connsiteX6" fmla="*/ -371 w 159305"/>
                <a:gd name="connsiteY6" fmla="*/ 267063 h 267311"/>
                <a:gd name="connsiteX7" fmla="*/ 37053 w 159305"/>
                <a:gd name="connsiteY7" fmla="*/ 267063 h 267311"/>
                <a:gd name="connsiteX8" fmla="*/ 37053 w 159305"/>
                <a:gd name="connsiteY8" fmla="*/ -249 h 267311"/>
                <a:gd name="connsiteX9" fmla="*/ -371 w 159305"/>
                <a:gd name="connsiteY9" fmla="*/ -249 h 26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305" h="267311">
                  <a:moveTo>
                    <a:pt x="106554" y="92037"/>
                  </a:moveTo>
                  <a:lnTo>
                    <a:pt x="38135" y="168412"/>
                  </a:lnTo>
                  <a:lnTo>
                    <a:pt x="114001" y="266808"/>
                  </a:lnTo>
                  <a:lnTo>
                    <a:pt x="158934" y="266808"/>
                  </a:lnTo>
                  <a:lnTo>
                    <a:pt x="82560" y="168794"/>
                  </a:lnTo>
                  <a:lnTo>
                    <a:pt x="153143" y="91783"/>
                  </a:lnTo>
                  <a:close/>
                  <a:moveTo>
                    <a:pt x="-371" y="267063"/>
                  </a:moveTo>
                  <a:lnTo>
                    <a:pt x="37053" y="267063"/>
                  </a:lnTo>
                  <a:lnTo>
                    <a:pt x="37053" y="-249"/>
                  </a:lnTo>
                  <a:lnTo>
                    <a:pt x="-371" y="-249"/>
                  </a:ln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Graphic 13">
              <a:extLst>
                <a:ext uri="{FF2B5EF4-FFF2-40B4-BE49-F238E27FC236}">
                  <a16:creationId xmlns:a16="http://schemas.microsoft.com/office/drawing/2014/main" id="{1D9265C4-4766-4EB0-947F-FEA0034C3F9D}"/>
                </a:ext>
              </a:extLst>
            </p:cNvPr>
            <p:cNvSpPr/>
            <p:nvPr/>
          </p:nvSpPr>
          <p:spPr>
            <a:xfrm>
              <a:off x="1575413" y="6035510"/>
              <a:ext cx="171424" cy="182828"/>
            </a:xfrm>
            <a:custGeom>
              <a:avLst/>
              <a:gdLst>
                <a:gd name="connsiteX0" fmla="*/ 133551 w 171424"/>
                <a:gd name="connsiteY0" fmla="*/ 74438 h 182828"/>
                <a:gd name="connsiteX1" fmla="*/ 88999 w 171424"/>
                <a:gd name="connsiteY1" fmla="*/ 31668 h 182828"/>
                <a:gd name="connsiteX2" fmla="*/ 38719 w 171424"/>
                <a:gd name="connsiteY2" fmla="*/ 74438 h 182828"/>
                <a:gd name="connsiteX3" fmla="*/ 37701 w 171424"/>
                <a:gd name="connsiteY3" fmla="*/ 103651 h 182828"/>
                <a:gd name="connsiteX4" fmla="*/ 94982 w 171424"/>
                <a:gd name="connsiteY4" fmla="*/ 149604 h 182828"/>
                <a:gd name="connsiteX5" fmla="*/ 145899 w 171424"/>
                <a:gd name="connsiteY5" fmla="*/ 128982 h 182828"/>
                <a:gd name="connsiteX6" fmla="*/ 163719 w 171424"/>
                <a:gd name="connsiteY6" fmla="*/ 154441 h 182828"/>
                <a:gd name="connsiteX7" fmla="*/ 93709 w 171424"/>
                <a:gd name="connsiteY7" fmla="*/ 182572 h 182828"/>
                <a:gd name="connsiteX8" fmla="*/ -360 w 171424"/>
                <a:gd name="connsiteY8" fmla="*/ 91368 h 182828"/>
                <a:gd name="connsiteX9" fmla="*/ 88414 w 171424"/>
                <a:gd name="connsiteY9" fmla="*/ -205 h 182828"/>
                <a:gd name="connsiteX10" fmla="*/ 90145 w 171424"/>
                <a:gd name="connsiteY10" fmla="*/ -218 h 182828"/>
                <a:gd name="connsiteX11" fmla="*/ 171019 w 171424"/>
                <a:gd name="connsiteY11" fmla="*/ 76303 h 182828"/>
                <a:gd name="connsiteX12" fmla="*/ 171039 w 171424"/>
                <a:gd name="connsiteY12" fmla="*/ 79975 h 182828"/>
                <a:gd name="connsiteX13" fmla="*/ 168175 w 171424"/>
                <a:gd name="connsiteY13" fmla="*/ 103461 h 18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1424" h="182828">
                  <a:moveTo>
                    <a:pt x="133551" y="74438"/>
                  </a:moveTo>
                  <a:cubicBezTo>
                    <a:pt x="133551" y="47707"/>
                    <a:pt x="113248" y="31668"/>
                    <a:pt x="88999" y="31668"/>
                  </a:cubicBezTo>
                  <a:cubicBezTo>
                    <a:pt x="64076" y="31815"/>
                    <a:pt x="42862" y="49858"/>
                    <a:pt x="38719" y="74438"/>
                  </a:cubicBezTo>
                  <a:close/>
                  <a:moveTo>
                    <a:pt x="37701" y="103651"/>
                  </a:moveTo>
                  <a:cubicBezTo>
                    <a:pt x="42347" y="132165"/>
                    <a:pt x="64814" y="149604"/>
                    <a:pt x="94982" y="149604"/>
                  </a:cubicBezTo>
                  <a:cubicBezTo>
                    <a:pt x="113942" y="149362"/>
                    <a:pt x="132113" y="142004"/>
                    <a:pt x="145899" y="128982"/>
                  </a:cubicBezTo>
                  <a:lnTo>
                    <a:pt x="163719" y="154441"/>
                  </a:lnTo>
                  <a:cubicBezTo>
                    <a:pt x="145065" y="172777"/>
                    <a:pt x="119861" y="182903"/>
                    <a:pt x="93709" y="182572"/>
                  </a:cubicBezTo>
                  <a:cubicBezTo>
                    <a:pt x="40246" y="182572"/>
                    <a:pt x="-360" y="143048"/>
                    <a:pt x="-360" y="91368"/>
                  </a:cubicBezTo>
                  <a:cubicBezTo>
                    <a:pt x="-1136" y="41565"/>
                    <a:pt x="38611" y="565"/>
                    <a:pt x="88414" y="-205"/>
                  </a:cubicBezTo>
                  <a:cubicBezTo>
                    <a:pt x="88993" y="-218"/>
                    <a:pt x="89566" y="-218"/>
                    <a:pt x="90145" y="-218"/>
                  </a:cubicBezTo>
                  <a:cubicBezTo>
                    <a:pt x="133608" y="-1421"/>
                    <a:pt x="169817" y="32839"/>
                    <a:pt x="171019" y="76303"/>
                  </a:cubicBezTo>
                  <a:cubicBezTo>
                    <a:pt x="171058" y="77525"/>
                    <a:pt x="171064" y="78753"/>
                    <a:pt x="171039" y="79975"/>
                  </a:cubicBezTo>
                  <a:cubicBezTo>
                    <a:pt x="170917" y="87880"/>
                    <a:pt x="169956" y="95753"/>
                    <a:pt x="168175" y="103461"/>
                  </a:cubicBez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Graphic 13">
              <a:extLst>
                <a:ext uri="{FF2B5EF4-FFF2-40B4-BE49-F238E27FC236}">
                  <a16:creationId xmlns:a16="http://schemas.microsoft.com/office/drawing/2014/main" id="{1D9265C4-4766-4EB0-947F-FEA0034C3F9D}"/>
                </a:ext>
              </a:extLst>
            </p:cNvPr>
            <p:cNvSpPr/>
            <p:nvPr/>
          </p:nvSpPr>
          <p:spPr>
            <a:xfrm>
              <a:off x="1754841" y="6035739"/>
              <a:ext cx="135420" cy="182892"/>
            </a:xfrm>
            <a:custGeom>
              <a:avLst/>
              <a:gdLst>
                <a:gd name="connsiteX0" fmla="*/ 21015 w 135420"/>
                <a:gd name="connsiteY0" fmla="*/ 125188 h 182892"/>
                <a:gd name="connsiteX1" fmla="*/ 70149 w 135420"/>
                <a:gd name="connsiteY1" fmla="*/ 150138 h 182892"/>
                <a:gd name="connsiteX2" fmla="*/ 98344 w 135420"/>
                <a:gd name="connsiteY2" fmla="*/ 130535 h 182892"/>
                <a:gd name="connsiteX3" fmla="*/ 73713 w 135420"/>
                <a:gd name="connsiteY3" fmla="*/ 108768 h 182892"/>
                <a:gd name="connsiteX4" fmla="*/ 55892 w 135420"/>
                <a:gd name="connsiteY4" fmla="*/ 101321 h 182892"/>
                <a:gd name="connsiteX5" fmla="*/ 10322 w 135420"/>
                <a:gd name="connsiteY5" fmla="*/ 50405 h 182892"/>
                <a:gd name="connsiteX6" fmla="*/ 71931 w 135420"/>
                <a:gd name="connsiteY6" fmla="*/ -193 h 182892"/>
                <a:gd name="connsiteX7" fmla="*/ 132522 w 135420"/>
                <a:gd name="connsiteY7" fmla="*/ 26856 h 182892"/>
                <a:gd name="connsiteX8" fmla="*/ 112219 w 135420"/>
                <a:gd name="connsiteY8" fmla="*/ 50023 h 182892"/>
                <a:gd name="connsiteX9" fmla="*/ 71231 w 135420"/>
                <a:gd name="connsiteY9" fmla="*/ 32202 h 182892"/>
                <a:gd name="connsiteX10" fmla="*/ 47364 w 135420"/>
                <a:gd name="connsiteY10" fmla="*/ 48941 h 182892"/>
                <a:gd name="connsiteX11" fmla="*/ 70531 w 135420"/>
                <a:gd name="connsiteY11" fmla="*/ 69626 h 182892"/>
                <a:gd name="connsiteX12" fmla="*/ 87270 w 135420"/>
                <a:gd name="connsiteY12" fmla="*/ 76436 h 182892"/>
                <a:gd name="connsiteX13" fmla="*/ 135004 w 135420"/>
                <a:gd name="connsiteY13" fmla="*/ 129135 h 182892"/>
                <a:gd name="connsiteX14" fmla="*/ 116483 w 135420"/>
                <a:gd name="connsiteY14" fmla="*/ 168722 h 182892"/>
                <a:gd name="connsiteX15" fmla="*/ 70149 w 135420"/>
                <a:gd name="connsiteY15" fmla="*/ 182597 h 182892"/>
                <a:gd name="connsiteX16" fmla="*/ -371 w 135420"/>
                <a:gd name="connsiteY16" fmla="*/ 148737 h 182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420" h="182892">
                  <a:moveTo>
                    <a:pt x="21015" y="125188"/>
                  </a:moveTo>
                  <a:cubicBezTo>
                    <a:pt x="36289" y="141227"/>
                    <a:pt x="51628" y="150138"/>
                    <a:pt x="70149" y="150138"/>
                  </a:cubicBezTo>
                  <a:cubicBezTo>
                    <a:pt x="86188" y="150138"/>
                    <a:pt x="98344" y="143327"/>
                    <a:pt x="98344" y="130535"/>
                  </a:cubicBezTo>
                  <a:cubicBezTo>
                    <a:pt x="98344" y="120161"/>
                    <a:pt x="90834" y="115896"/>
                    <a:pt x="73713" y="108768"/>
                  </a:cubicBezTo>
                  <a:lnTo>
                    <a:pt x="55892" y="101321"/>
                  </a:lnTo>
                  <a:cubicBezTo>
                    <a:pt x="24897" y="88592"/>
                    <a:pt x="10322" y="74908"/>
                    <a:pt x="10322" y="50405"/>
                  </a:cubicBezTo>
                  <a:cubicBezTo>
                    <a:pt x="10322" y="19028"/>
                    <a:pt x="36289" y="-193"/>
                    <a:pt x="71931" y="-193"/>
                  </a:cubicBezTo>
                  <a:cubicBezTo>
                    <a:pt x="95238" y="-1091"/>
                    <a:pt x="117629" y="8908"/>
                    <a:pt x="132522" y="26856"/>
                  </a:cubicBezTo>
                  <a:lnTo>
                    <a:pt x="112219" y="50023"/>
                  </a:lnTo>
                  <a:cubicBezTo>
                    <a:pt x="101533" y="38777"/>
                    <a:pt x="86741" y="32349"/>
                    <a:pt x="71231" y="32202"/>
                  </a:cubicBezTo>
                  <a:cubicBezTo>
                    <a:pt x="56656" y="32202"/>
                    <a:pt x="47364" y="37930"/>
                    <a:pt x="47364" y="48941"/>
                  </a:cubicBezTo>
                  <a:cubicBezTo>
                    <a:pt x="47364" y="57851"/>
                    <a:pt x="53728" y="62498"/>
                    <a:pt x="70531" y="69626"/>
                  </a:cubicBezTo>
                  <a:lnTo>
                    <a:pt x="87270" y="76436"/>
                  </a:lnTo>
                  <a:cubicBezTo>
                    <a:pt x="120429" y="90311"/>
                    <a:pt x="135004" y="104567"/>
                    <a:pt x="135004" y="129135"/>
                  </a:cubicBezTo>
                  <a:cubicBezTo>
                    <a:pt x="135685" y="144569"/>
                    <a:pt x="128767" y="159353"/>
                    <a:pt x="116483" y="168722"/>
                  </a:cubicBezTo>
                  <a:cubicBezTo>
                    <a:pt x="102977" y="178307"/>
                    <a:pt x="86697" y="183182"/>
                    <a:pt x="70149" y="182597"/>
                  </a:cubicBezTo>
                  <a:cubicBezTo>
                    <a:pt x="42635" y="182979"/>
                    <a:pt x="16534" y="170447"/>
                    <a:pt x="-371" y="148737"/>
                  </a:cubicBez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Graphic 13">
              <a:extLst>
                <a:ext uri="{FF2B5EF4-FFF2-40B4-BE49-F238E27FC236}">
                  <a16:creationId xmlns:a16="http://schemas.microsoft.com/office/drawing/2014/main" id="{1D9265C4-4766-4EB0-947F-FEA0034C3F9D}"/>
                </a:ext>
              </a:extLst>
            </p:cNvPr>
            <p:cNvSpPr/>
            <p:nvPr/>
          </p:nvSpPr>
          <p:spPr>
            <a:xfrm>
              <a:off x="1900081" y="5993662"/>
              <a:ext cx="123982" cy="224859"/>
            </a:xfrm>
            <a:custGeom>
              <a:avLst/>
              <a:gdLst>
                <a:gd name="connsiteX0" fmla="*/ 123611 w 123982"/>
                <a:gd name="connsiteY0" fmla="*/ 220729 h 224859"/>
                <a:gd name="connsiteX1" fmla="*/ 92616 w 123982"/>
                <a:gd name="connsiteY1" fmla="*/ 224611 h 224859"/>
                <a:gd name="connsiteX2" fmla="*/ 28143 w 123982"/>
                <a:gd name="connsiteY2" fmla="*/ 163702 h 224859"/>
                <a:gd name="connsiteX3" fmla="*/ 28143 w 123982"/>
                <a:gd name="connsiteY3" fmla="*/ 78162 h 224859"/>
                <a:gd name="connsiteX4" fmla="*/ -371 w 123982"/>
                <a:gd name="connsiteY4" fmla="*/ 78162 h 224859"/>
                <a:gd name="connsiteX5" fmla="*/ -371 w 123982"/>
                <a:gd name="connsiteY5" fmla="*/ 45703 h 224859"/>
                <a:gd name="connsiteX6" fmla="*/ 28143 w 123982"/>
                <a:gd name="connsiteY6" fmla="*/ 45703 h 224859"/>
                <a:gd name="connsiteX7" fmla="*/ 28143 w 123982"/>
                <a:gd name="connsiteY7" fmla="*/ -249 h 224859"/>
                <a:gd name="connsiteX8" fmla="*/ 65885 w 123982"/>
                <a:gd name="connsiteY8" fmla="*/ -249 h 224859"/>
                <a:gd name="connsiteX9" fmla="*/ 65885 w 123982"/>
                <a:gd name="connsiteY9" fmla="*/ 45703 h 224859"/>
                <a:gd name="connsiteX10" fmla="*/ 117947 w 123982"/>
                <a:gd name="connsiteY10" fmla="*/ 45703 h 224859"/>
                <a:gd name="connsiteX11" fmla="*/ 117947 w 123982"/>
                <a:gd name="connsiteY11" fmla="*/ 78162 h 224859"/>
                <a:gd name="connsiteX12" fmla="*/ 65885 w 123982"/>
                <a:gd name="connsiteY12" fmla="*/ 78162 h 224859"/>
                <a:gd name="connsiteX13" fmla="*/ 65885 w 123982"/>
                <a:gd name="connsiteY13" fmla="*/ 160456 h 224859"/>
                <a:gd name="connsiteX14" fmla="*/ 100444 w 123982"/>
                <a:gd name="connsiteY14" fmla="*/ 190751 h 224859"/>
                <a:gd name="connsiteX15" fmla="*/ 123611 w 123982"/>
                <a:gd name="connsiteY15" fmla="*/ 188969 h 22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3982" h="224859">
                  <a:moveTo>
                    <a:pt x="123611" y="220729"/>
                  </a:moveTo>
                  <a:cubicBezTo>
                    <a:pt x="113441" y="223071"/>
                    <a:pt x="103054" y="224369"/>
                    <a:pt x="92616" y="224611"/>
                  </a:cubicBezTo>
                  <a:cubicBezTo>
                    <a:pt x="52328" y="224611"/>
                    <a:pt x="28143" y="204690"/>
                    <a:pt x="28143" y="163702"/>
                  </a:cubicBezTo>
                  <a:lnTo>
                    <a:pt x="28143" y="78162"/>
                  </a:lnTo>
                  <a:lnTo>
                    <a:pt x="-371" y="78162"/>
                  </a:lnTo>
                  <a:lnTo>
                    <a:pt x="-371" y="45703"/>
                  </a:lnTo>
                  <a:lnTo>
                    <a:pt x="28143" y="45703"/>
                  </a:lnTo>
                  <a:lnTo>
                    <a:pt x="28143" y="-249"/>
                  </a:lnTo>
                  <a:lnTo>
                    <a:pt x="65885" y="-249"/>
                  </a:lnTo>
                  <a:lnTo>
                    <a:pt x="65885" y="45703"/>
                  </a:lnTo>
                  <a:lnTo>
                    <a:pt x="117947" y="45703"/>
                  </a:lnTo>
                  <a:lnTo>
                    <a:pt x="117947" y="78162"/>
                  </a:lnTo>
                  <a:lnTo>
                    <a:pt x="65885" y="78162"/>
                  </a:lnTo>
                  <a:lnTo>
                    <a:pt x="65885" y="160456"/>
                  </a:lnTo>
                  <a:cubicBezTo>
                    <a:pt x="65885" y="182923"/>
                    <a:pt x="77659" y="190751"/>
                    <a:pt x="100444" y="190751"/>
                  </a:cubicBezTo>
                  <a:cubicBezTo>
                    <a:pt x="105790" y="190751"/>
                    <a:pt x="113173" y="190051"/>
                    <a:pt x="123611" y="188969"/>
                  </a:cubicBez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Graphic 13">
              <a:extLst>
                <a:ext uri="{FF2B5EF4-FFF2-40B4-BE49-F238E27FC236}">
                  <a16:creationId xmlns:a16="http://schemas.microsoft.com/office/drawing/2014/main" id="{1D9265C4-4766-4EB0-947F-FEA0034C3F9D}"/>
                </a:ext>
              </a:extLst>
            </p:cNvPr>
            <p:cNvSpPr/>
            <p:nvPr/>
          </p:nvSpPr>
          <p:spPr>
            <a:xfrm>
              <a:off x="1451824" y="5965371"/>
              <a:ext cx="67337" cy="67311"/>
            </a:xfrm>
            <a:custGeom>
              <a:avLst/>
              <a:gdLst>
                <a:gd name="connsiteX0" fmla="*/ 57101 w 67337"/>
                <a:gd name="connsiteY0" fmla="*/ 9584 h 67311"/>
                <a:gd name="connsiteX1" fmla="*/ 57108 w 67337"/>
                <a:gd name="connsiteY1" fmla="*/ 57198 h 67311"/>
                <a:gd name="connsiteX2" fmla="*/ 9494 w 67337"/>
                <a:gd name="connsiteY2" fmla="*/ 57204 h 67311"/>
                <a:gd name="connsiteX3" fmla="*/ 9488 w 67337"/>
                <a:gd name="connsiteY3" fmla="*/ 9591 h 67311"/>
                <a:gd name="connsiteX4" fmla="*/ 9494 w 67337"/>
                <a:gd name="connsiteY4" fmla="*/ 9584 h 67311"/>
                <a:gd name="connsiteX5" fmla="*/ 57101 w 67337"/>
                <a:gd name="connsiteY5" fmla="*/ 9584 h 6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337" h="67311">
                  <a:moveTo>
                    <a:pt x="57101" y="9584"/>
                  </a:moveTo>
                  <a:cubicBezTo>
                    <a:pt x="70251" y="22733"/>
                    <a:pt x="70257" y="44048"/>
                    <a:pt x="57108" y="57198"/>
                  </a:cubicBezTo>
                  <a:cubicBezTo>
                    <a:pt x="43965" y="70347"/>
                    <a:pt x="22644" y="70353"/>
                    <a:pt x="9494" y="57204"/>
                  </a:cubicBezTo>
                  <a:cubicBezTo>
                    <a:pt x="-3655" y="44061"/>
                    <a:pt x="-3661" y="22740"/>
                    <a:pt x="9488" y="9591"/>
                  </a:cubicBezTo>
                  <a:cubicBezTo>
                    <a:pt x="9488" y="9591"/>
                    <a:pt x="9494" y="9584"/>
                    <a:pt x="9494" y="9584"/>
                  </a:cubicBezTo>
                  <a:cubicBezTo>
                    <a:pt x="22656" y="-3527"/>
                    <a:pt x="43939" y="-3527"/>
                    <a:pt x="57101" y="9584"/>
                  </a:cubicBezTo>
                </a:path>
              </a:pathLst>
            </a:custGeom>
            <a:solidFill>
              <a:schemeClr val="accent4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Graphic 13">
              <a:extLst>
                <a:ext uri="{FF2B5EF4-FFF2-40B4-BE49-F238E27FC236}">
                  <a16:creationId xmlns:a16="http://schemas.microsoft.com/office/drawing/2014/main" id="{1D9265C4-4766-4EB0-947F-FEA0034C3F9D}"/>
                </a:ext>
              </a:extLst>
            </p:cNvPr>
            <p:cNvSpPr/>
            <p:nvPr/>
          </p:nvSpPr>
          <p:spPr>
            <a:xfrm>
              <a:off x="1409118" y="6040314"/>
              <a:ext cx="152240" cy="174579"/>
            </a:xfrm>
            <a:custGeom>
              <a:avLst/>
              <a:gdLst>
                <a:gd name="connsiteX0" fmla="*/ 76004 w 152240"/>
                <a:gd name="connsiteY0" fmla="*/ 6 h 174579"/>
                <a:gd name="connsiteX1" fmla="*/ -371 w 152240"/>
                <a:gd name="connsiteY1" fmla="*/ 82745 h 174579"/>
                <a:gd name="connsiteX2" fmla="*/ -371 w 152240"/>
                <a:gd name="connsiteY2" fmla="*/ 174331 h 174579"/>
                <a:gd name="connsiteX3" fmla="*/ 36416 w 152240"/>
                <a:gd name="connsiteY3" fmla="*/ 174331 h 174579"/>
                <a:gd name="connsiteX4" fmla="*/ 36416 w 152240"/>
                <a:gd name="connsiteY4" fmla="*/ 82045 h 174579"/>
                <a:gd name="connsiteX5" fmla="*/ 72580 w 152240"/>
                <a:gd name="connsiteY5" fmla="*/ 39542 h 174579"/>
                <a:gd name="connsiteX6" fmla="*/ 115083 w 152240"/>
                <a:gd name="connsiteY6" fmla="*/ 75712 h 174579"/>
                <a:gd name="connsiteX7" fmla="*/ 115083 w 152240"/>
                <a:gd name="connsiteY7" fmla="*/ 82045 h 174579"/>
                <a:gd name="connsiteX8" fmla="*/ 115083 w 152240"/>
                <a:gd name="connsiteY8" fmla="*/ 174331 h 174579"/>
                <a:gd name="connsiteX9" fmla="*/ 151870 w 152240"/>
                <a:gd name="connsiteY9" fmla="*/ 174331 h 174579"/>
                <a:gd name="connsiteX10" fmla="*/ 151870 w 152240"/>
                <a:gd name="connsiteY10" fmla="*/ 82490 h 174579"/>
                <a:gd name="connsiteX11" fmla="*/ 75495 w 152240"/>
                <a:gd name="connsiteY11" fmla="*/ -249 h 17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240" h="174579">
                  <a:moveTo>
                    <a:pt x="76004" y="6"/>
                  </a:moveTo>
                  <a:cubicBezTo>
                    <a:pt x="33998" y="6"/>
                    <a:pt x="-371" y="36984"/>
                    <a:pt x="-371" y="82745"/>
                  </a:cubicBezTo>
                  <a:lnTo>
                    <a:pt x="-371" y="174331"/>
                  </a:lnTo>
                  <a:lnTo>
                    <a:pt x="36416" y="174331"/>
                  </a:lnTo>
                  <a:lnTo>
                    <a:pt x="36416" y="82045"/>
                  </a:lnTo>
                  <a:cubicBezTo>
                    <a:pt x="34666" y="60323"/>
                    <a:pt x="50858" y="41293"/>
                    <a:pt x="72580" y="39542"/>
                  </a:cubicBezTo>
                  <a:cubicBezTo>
                    <a:pt x="94309" y="37798"/>
                    <a:pt x="113332" y="53990"/>
                    <a:pt x="115083" y="75712"/>
                  </a:cubicBezTo>
                  <a:cubicBezTo>
                    <a:pt x="115254" y="77819"/>
                    <a:pt x="115254" y="79938"/>
                    <a:pt x="115083" y="82045"/>
                  </a:cubicBezTo>
                  <a:lnTo>
                    <a:pt x="115083" y="174331"/>
                  </a:lnTo>
                  <a:lnTo>
                    <a:pt x="151870" y="174331"/>
                  </a:lnTo>
                  <a:lnTo>
                    <a:pt x="151870" y="82490"/>
                  </a:lnTo>
                  <a:cubicBezTo>
                    <a:pt x="151870" y="36984"/>
                    <a:pt x="117756" y="-249"/>
                    <a:pt x="75495" y="-249"/>
                  </a:cubicBezTo>
                </a:path>
              </a:pathLst>
            </a:custGeom>
            <a:solidFill>
              <a:schemeClr val="accent4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Graphic 13">
              <a:extLst>
                <a:ext uri="{FF2B5EF4-FFF2-40B4-BE49-F238E27FC236}">
                  <a16:creationId xmlns:a16="http://schemas.microsoft.com/office/drawing/2014/main" id="{1D9265C4-4766-4EB0-947F-FEA0034C3F9D}"/>
                </a:ext>
              </a:extLst>
            </p:cNvPr>
            <p:cNvSpPr/>
            <p:nvPr/>
          </p:nvSpPr>
          <p:spPr>
            <a:xfrm>
              <a:off x="636587" y="5947328"/>
              <a:ext cx="1387476" cy="271193"/>
            </a:xfrm>
            <a:custGeom>
              <a:avLst/>
              <a:gdLst>
                <a:gd name="connsiteX0" fmla="*/ 0 w 1387476"/>
                <a:gd name="connsiteY0" fmla="*/ 0 h 271193"/>
                <a:gd name="connsiteX1" fmla="*/ 1387476 w 1387476"/>
                <a:gd name="connsiteY1" fmla="*/ 0 h 271193"/>
                <a:gd name="connsiteX2" fmla="*/ 1387476 w 1387476"/>
                <a:gd name="connsiteY2" fmla="*/ 271194 h 271193"/>
                <a:gd name="connsiteX3" fmla="*/ 0 w 1387476"/>
                <a:gd name="connsiteY3" fmla="*/ 271194 h 27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7476" h="271193">
                  <a:moveTo>
                    <a:pt x="0" y="0"/>
                  </a:moveTo>
                  <a:lnTo>
                    <a:pt x="1387476" y="0"/>
                  </a:lnTo>
                  <a:lnTo>
                    <a:pt x="1387476" y="271194"/>
                  </a:lnTo>
                  <a:lnTo>
                    <a:pt x="0" y="271194"/>
                  </a:lnTo>
                  <a:close/>
                </a:path>
              </a:pathLst>
            </a:custGeom>
            <a:noFill/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75718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V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5BEB779-58CB-4B5A-A307-58CAC70BE0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7600" y="0"/>
            <a:ext cx="47244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A2D88-3AA8-4B37-B947-22C9A23B3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814" y="400826"/>
            <a:ext cx="6470780" cy="3297008"/>
          </a:xfrm>
        </p:spPr>
        <p:txBody>
          <a:bodyPr anchor="b"/>
          <a:lstStyle>
            <a:lvl1pPr algn="l">
              <a:lnSpc>
                <a:spcPct val="90000"/>
              </a:lnSpc>
              <a:defRPr sz="9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25059C-D334-4D4C-8063-65073D854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814" y="3946848"/>
            <a:ext cx="6266574" cy="178878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1600" b="0"/>
            </a:lvl1pPr>
            <a:lvl2pPr marL="0" indent="0" algn="l">
              <a:spcBef>
                <a:spcPts val="600"/>
              </a:spcBef>
              <a:buNone/>
              <a:defRPr sz="14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  <a:p>
            <a:pPr lvl="1"/>
            <a:r>
              <a:rPr lang="en-US"/>
              <a:t>Level two</a:t>
            </a:r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78EA49E-A81E-4F20-8360-80DC320BBD2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6587" y="5947327"/>
            <a:ext cx="1387476" cy="271304"/>
            <a:chOff x="636587" y="5947327"/>
            <a:chExt cx="1387476" cy="271304"/>
          </a:xfrm>
        </p:grpSpPr>
        <p:sp>
          <p:nvSpPr>
            <p:cNvPr id="4" name="Graphic 13">
              <a:extLst>
                <a:ext uri="{FF2B5EF4-FFF2-40B4-BE49-F238E27FC236}">
                  <a16:creationId xmlns:a16="http://schemas.microsoft.com/office/drawing/2014/main" id="{1D9265C4-4766-4EB0-947F-FEA0034C3F9D}"/>
                </a:ext>
              </a:extLst>
            </p:cNvPr>
            <p:cNvSpPr/>
            <p:nvPr/>
          </p:nvSpPr>
          <p:spPr>
            <a:xfrm>
              <a:off x="636587" y="6035731"/>
              <a:ext cx="290797" cy="182790"/>
            </a:xfrm>
            <a:custGeom>
              <a:avLst/>
              <a:gdLst>
                <a:gd name="connsiteX0" fmla="*/ 139002 w 290797"/>
                <a:gd name="connsiteY0" fmla="*/ 0 h 182790"/>
                <a:gd name="connsiteX1" fmla="*/ 85922 w 290797"/>
                <a:gd name="connsiteY1" fmla="*/ 118317 h 182790"/>
                <a:gd name="connsiteX2" fmla="*/ 39906 w 290797"/>
                <a:gd name="connsiteY2" fmla="*/ 3882 h 182790"/>
                <a:gd name="connsiteX3" fmla="*/ 0 w 290797"/>
                <a:gd name="connsiteY3" fmla="*/ 3882 h 182790"/>
                <a:gd name="connsiteX4" fmla="*/ 77711 w 290797"/>
                <a:gd name="connsiteY4" fmla="*/ 182790 h 182790"/>
                <a:gd name="connsiteX5" fmla="*/ 90504 w 290797"/>
                <a:gd name="connsiteY5" fmla="*/ 182790 h 182790"/>
                <a:gd name="connsiteX6" fmla="*/ 145430 w 290797"/>
                <a:gd name="connsiteY6" fmla="*/ 66255 h 182790"/>
                <a:gd name="connsiteX7" fmla="*/ 200293 w 290797"/>
                <a:gd name="connsiteY7" fmla="*/ 182790 h 182790"/>
                <a:gd name="connsiteX8" fmla="*/ 213149 w 290797"/>
                <a:gd name="connsiteY8" fmla="*/ 182790 h 182790"/>
                <a:gd name="connsiteX9" fmla="*/ 290797 w 290797"/>
                <a:gd name="connsiteY9" fmla="*/ 3882 h 182790"/>
                <a:gd name="connsiteX10" fmla="*/ 250891 w 290797"/>
                <a:gd name="connsiteY10" fmla="*/ 3882 h 182790"/>
                <a:gd name="connsiteX11" fmla="*/ 205639 w 290797"/>
                <a:gd name="connsiteY11" fmla="*/ 116853 h 182790"/>
                <a:gd name="connsiteX12" fmla="*/ 151795 w 290797"/>
                <a:gd name="connsiteY12" fmla="*/ 0 h 182790"/>
                <a:gd name="connsiteX13" fmla="*/ 139002 w 290797"/>
                <a:gd name="connsiteY13" fmla="*/ 0 h 18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797" h="182790">
                  <a:moveTo>
                    <a:pt x="139002" y="0"/>
                  </a:moveTo>
                  <a:lnTo>
                    <a:pt x="85922" y="118317"/>
                  </a:lnTo>
                  <a:lnTo>
                    <a:pt x="39906" y="3882"/>
                  </a:lnTo>
                  <a:lnTo>
                    <a:pt x="0" y="3882"/>
                  </a:lnTo>
                  <a:lnTo>
                    <a:pt x="77711" y="182790"/>
                  </a:lnTo>
                  <a:lnTo>
                    <a:pt x="90504" y="182790"/>
                  </a:lnTo>
                  <a:lnTo>
                    <a:pt x="145430" y="66255"/>
                  </a:lnTo>
                  <a:lnTo>
                    <a:pt x="200293" y="182790"/>
                  </a:lnTo>
                  <a:lnTo>
                    <a:pt x="213149" y="182790"/>
                  </a:lnTo>
                  <a:lnTo>
                    <a:pt x="290797" y="3882"/>
                  </a:lnTo>
                  <a:lnTo>
                    <a:pt x="250891" y="3882"/>
                  </a:lnTo>
                  <a:lnTo>
                    <a:pt x="205639" y="116853"/>
                  </a:lnTo>
                  <a:lnTo>
                    <a:pt x="151795" y="0"/>
                  </a:lnTo>
                  <a:lnTo>
                    <a:pt x="139002" y="0"/>
                  </a:ln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Graphic 13">
              <a:extLst>
                <a:ext uri="{FF2B5EF4-FFF2-40B4-BE49-F238E27FC236}">
                  <a16:creationId xmlns:a16="http://schemas.microsoft.com/office/drawing/2014/main" id="{1D9265C4-4766-4EB0-947F-FEA0034C3F9D}"/>
                </a:ext>
              </a:extLst>
            </p:cNvPr>
            <p:cNvSpPr/>
            <p:nvPr/>
          </p:nvSpPr>
          <p:spPr>
            <a:xfrm>
              <a:off x="918791" y="6035730"/>
              <a:ext cx="182788" cy="182788"/>
            </a:xfrm>
            <a:custGeom>
              <a:avLst/>
              <a:gdLst>
                <a:gd name="connsiteX0" fmla="*/ 92298 w 182788"/>
                <a:gd name="connsiteY0" fmla="*/ 33930 h 182788"/>
                <a:gd name="connsiteX1" fmla="*/ 37753 w 182788"/>
                <a:gd name="connsiteY1" fmla="*/ 91211 h 182788"/>
                <a:gd name="connsiteX2" fmla="*/ 89478 w 182788"/>
                <a:gd name="connsiteY2" fmla="*/ 148192 h 182788"/>
                <a:gd name="connsiteX3" fmla="*/ 146460 w 182788"/>
                <a:gd name="connsiteY3" fmla="*/ 96474 h 182788"/>
                <a:gd name="connsiteX4" fmla="*/ 146460 w 182788"/>
                <a:gd name="connsiteY4" fmla="*/ 91211 h 182788"/>
                <a:gd name="connsiteX5" fmla="*/ 92298 w 182788"/>
                <a:gd name="connsiteY5" fmla="*/ 33930 h 182788"/>
                <a:gd name="connsiteX6" fmla="*/ 91916 w 182788"/>
                <a:gd name="connsiteY6" fmla="*/ -248 h 182788"/>
                <a:gd name="connsiteX7" fmla="*/ 182414 w 182788"/>
                <a:gd name="connsiteY7" fmla="*/ 92032 h 182788"/>
                <a:gd name="connsiteX8" fmla="*/ 90134 w 182788"/>
                <a:gd name="connsiteY8" fmla="*/ 182536 h 182788"/>
                <a:gd name="connsiteX9" fmla="*/ -371 w 182788"/>
                <a:gd name="connsiteY9" fmla="*/ 90956 h 182788"/>
                <a:gd name="connsiteX10" fmla="*/ 91591 w 182788"/>
                <a:gd name="connsiteY10" fmla="*/ -248 h 182788"/>
                <a:gd name="connsiteX11" fmla="*/ 91916 w 182788"/>
                <a:gd name="connsiteY11" fmla="*/ -248 h 18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788" h="182788">
                  <a:moveTo>
                    <a:pt x="92298" y="33930"/>
                  </a:moveTo>
                  <a:cubicBezTo>
                    <a:pt x="61302" y="33930"/>
                    <a:pt x="37753" y="58879"/>
                    <a:pt x="37753" y="91211"/>
                  </a:cubicBezTo>
                  <a:cubicBezTo>
                    <a:pt x="36302" y="121232"/>
                    <a:pt x="59457" y="146741"/>
                    <a:pt x="89478" y="148192"/>
                  </a:cubicBezTo>
                  <a:cubicBezTo>
                    <a:pt x="119493" y="149650"/>
                    <a:pt x="145009" y="126489"/>
                    <a:pt x="146460" y="96474"/>
                  </a:cubicBezTo>
                  <a:cubicBezTo>
                    <a:pt x="146543" y="94717"/>
                    <a:pt x="146543" y="92961"/>
                    <a:pt x="146460" y="91211"/>
                  </a:cubicBezTo>
                  <a:cubicBezTo>
                    <a:pt x="146460" y="58751"/>
                    <a:pt x="122593" y="33930"/>
                    <a:pt x="92298" y="33930"/>
                  </a:cubicBezTo>
                  <a:moveTo>
                    <a:pt x="91916" y="-248"/>
                  </a:moveTo>
                  <a:cubicBezTo>
                    <a:pt x="142387" y="242"/>
                    <a:pt x="182910" y="41561"/>
                    <a:pt x="182414" y="92032"/>
                  </a:cubicBezTo>
                  <a:cubicBezTo>
                    <a:pt x="181923" y="142509"/>
                    <a:pt x="140605" y="183026"/>
                    <a:pt x="90134" y="182536"/>
                  </a:cubicBezTo>
                  <a:cubicBezTo>
                    <a:pt x="39936" y="182046"/>
                    <a:pt x="-472" y="141160"/>
                    <a:pt x="-371" y="90956"/>
                  </a:cubicBezTo>
                  <a:cubicBezTo>
                    <a:pt x="-160" y="40377"/>
                    <a:pt x="41012" y="-458"/>
                    <a:pt x="91591" y="-248"/>
                  </a:cubicBezTo>
                  <a:cubicBezTo>
                    <a:pt x="91699" y="-248"/>
                    <a:pt x="91808" y="-248"/>
                    <a:pt x="91916" y="-248"/>
                  </a:cubicBezTo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Graphic 13">
              <a:extLst>
                <a:ext uri="{FF2B5EF4-FFF2-40B4-BE49-F238E27FC236}">
                  <a16:creationId xmlns:a16="http://schemas.microsoft.com/office/drawing/2014/main" id="{1D9265C4-4766-4EB0-947F-FEA0034C3F9D}"/>
                </a:ext>
              </a:extLst>
            </p:cNvPr>
            <p:cNvSpPr/>
            <p:nvPr/>
          </p:nvSpPr>
          <p:spPr>
            <a:xfrm>
              <a:off x="1122139" y="6037768"/>
              <a:ext cx="100114" cy="176871"/>
            </a:xfrm>
            <a:custGeom>
              <a:avLst/>
              <a:gdLst>
                <a:gd name="connsiteX0" fmla="*/ 99744 w 100114"/>
                <a:gd name="connsiteY0" fmla="*/ 34756 h 176871"/>
                <a:gd name="connsiteX1" fmla="*/ 88288 w 100114"/>
                <a:gd name="connsiteY1" fmla="*/ 34756 h 176871"/>
                <a:gd name="connsiteX2" fmla="*/ 36989 w 100114"/>
                <a:gd name="connsiteY2" fmla="*/ 83254 h 176871"/>
                <a:gd name="connsiteX3" fmla="*/ 36989 w 100114"/>
                <a:gd name="connsiteY3" fmla="*/ 176622 h 176871"/>
                <a:gd name="connsiteX4" fmla="*/ -371 w 100114"/>
                <a:gd name="connsiteY4" fmla="*/ 176622 h 176871"/>
                <a:gd name="connsiteX5" fmla="*/ -371 w 100114"/>
                <a:gd name="connsiteY5" fmla="*/ 1597 h 176871"/>
                <a:gd name="connsiteX6" fmla="*/ 34571 w 100114"/>
                <a:gd name="connsiteY6" fmla="*/ 1597 h 176871"/>
                <a:gd name="connsiteX7" fmla="*/ 34571 w 100114"/>
                <a:gd name="connsiteY7" fmla="*/ 24382 h 176871"/>
                <a:gd name="connsiteX8" fmla="*/ 85487 w 100114"/>
                <a:gd name="connsiteY8" fmla="*/ -249 h 176871"/>
                <a:gd name="connsiteX9" fmla="*/ 99744 w 100114"/>
                <a:gd name="connsiteY9" fmla="*/ 1533 h 176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114" h="176871">
                  <a:moveTo>
                    <a:pt x="99744" y="34756"/>
                  </a:moveTo>
                  <a:lnTo>
                    <a:pt x="88288" y="34756"/>
                  </a:lnTo>
                  <a:cubicBezTo>
                    <a:pt x="58756" y="34756"/>
                    <a:pt x="36989" y="52195"/>
                    <a:pt x="36989" y="83254"/>
                  </a:cubicBezTo>
                  <a:lnTo>
                    <a:pt x="36989" y="176622"/>
                  </a:lnTo>
                  <a:lnTo>
                    <a:pt x="-371" y="176622"/>
                  </a:lnTo>
                  <a:lnTo>
                    <a:pt x="-371" y="1597"/>
                  </a:lnTo>
                  <a:lnTo>
                    <a:pt x="34571" y="1597"/>
                  </a:lnTo>
                  <a:lnTo>
                    <a:pt x="34571" y="24382"/>
                  </a:lnTo>
                  <a:cubicBezTo>
                    <a:pt x="46854" y="8783"/>
                    <a:pt x="65630" y="-300"/>
                    <a:pt x="85487" y="-249"/>
                  </a:cubicBezTo>
                  <a:cubicBezTo>
                    <a:pt x="90293" y="-223"/>
                    <a:pt x="95079" y="375"/>
                    <a:pt x="99744" y="1533"/>
                  </a:cubicBez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Graphic 13">
              <a:extLst>
                <a:ext uri="{FF2B5EF4-FFF2-40B4-BE49-F238E27FC236}">
                  <a16:creationId xmlns:a16="http://schemas.microsoft.com/office/drawing/2014/main" id="{1D9265C4-4766-4EB0-947F-FEA0034C3F9D}"/>
                </a:ext>
              </a:extLst>
            </p:cNvPr>
            <p:cNvSpPr/>
            <p:nvPr/>
          </p:nvSpPr>
          <p:spPr>
            <a:xfrm>
              <a:off x="636587" y="5947328"/>
              <a:ext cx="1387476" cy="271193"/>
            </a:xfrm>
            <a:custGeom>
              <a:avLst/>
              <a:gdLst>
                <a:gd name="connsiteX0" fmla="*/ 0 w 1387476"/>
                <a:gd name="connsiteY0" fmla="*/ 0 h 271193"/>
                <a:gd name="connsiteX1" fmla="*/ 1387476 w 1387476"/>
                <a:gd name="connsiteY1" fmla="*/ 0 h 271193"/>
                <a:gd name="connsiteX2" fmla="*/ 1387476 w 1387476"/>
                <a:gd name="connsiteY2" fmla="*/ 271194 h 271193"/>
                <a:gd name="connsiteX3" fmla="*/ 0 w 1387476"/>
                <a:gd name="connsiteY3" fmla="*/ 271194 h 27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7476" h="271193">
                  <a:moveTo>
                    <a:pt x="0" y="0"/>
                  </a:moveTo>
                  <a:lnTo>
                    <a:pt x="1387476" y="0"/>
                  </a:lnTo>
                  <a:lnTo>
                    <a:pt x="1387476" y="271194"/>
                  </a:lnTo>
                  <a:lnTo>
                    <a:pt x="0" y="271194"/>
                  </a:lnTo>
                  <a:close/>
                </a:path>
              </a:pathLst>
            </a:custGeom>
            <a:noFill/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Graphic 13">
              <a:extLst>
                <a:ext uri="{FF2B5EF4-FFF2-40B4-BE49-F238E27FC236}">
                  <a16:creationId xmlns:a16="http://schemas.microsoft.com/office/drawing/2014/main" id="{1D9265C4-4766-4EB0-947F-FEA0034C3F9D}"/>
                </a:ext>
              </a:extLst>
            </p:cNvPr>
            <p:cNvSpPr/>
            <p:nvPr/>
          </p:nvSpPr>
          <p:spPr>
            <a:xfrm>
              <a:off x="1237975" y="5947327"/>
              <a:ext cx="159305" cy="267311"/>
            </a:xfrm>
            <a:custGeom>
              <a:avLst/>
              <a:gdLst>
                <a:gd name="connsiteX0" fmla="*/ 106554 w 159305"/>
                <a:gd name="connsiteY0" fmla="*/ 92037 h 267311"/>
                <a:gd name="connsiteX1" fmla="*/ 38135 w 159305"/>
                <a:gd name="connsiteY1" fmla="*/ 168412 h 267311"/>
                <a:gd name="connsiteX2" fmla="*/ 114001 w 159305"/>
                <a:gd name="connsiteY2" fmla="*/ 266808 h 267311"/>
                <a:gd name="connsiteX3" fmla="*/ 158934 w 159305"/>
                <a:gd name="connsiteY3" fmla="*/ 266808 h 267311"/>
                <a:gd name="connsiteX4" fmla="*/ 82560 w 159305"/>
                <a:gd name="connsiteY4" fmla="*/ 168794 h 267311"/>
                <a:gd name="connsiteX5" fmla="*/ 153143 w 159305"/>
                <a:gd name="connsiteY5" fmla="*/ 91783 h 267311"/>
                <a:gd name="connsiteX6" fmla="*/ -371 w 159305"/>
                <a:gd name="connsiteY6" fmla="*/ 267063 h 267311"/>
                <a:gd name="connsiteX7" fmla="*/ 37053 w 159305"/>
                <a:gd name="connsiteY7" fmla="*/ 267063 h 267311"/>
                <a:gd name="connsiteX8" fmla="*/ 37053 w 159305"/>
                <a:gd name="connsiteY8" fmla="*/ -249 h 267311"/>
                <a:gd name="connsiteX9" fmla="*/ -371 w 159305"/>
                <a:gd name="connsiteY9" fmla="*/ -249 h 26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305" h="267311">
                  <a:moveTo>
                    <a:pt x="106554" y="92037"/>
                  </a:moveTo>
                  <a:lnTo>
                    <a:pt x="38135" y="168412"/>
                  </a:lnTo>
                  <a:lnTo>
                    <a:pt x="114001" y="266808"/>
                  </a:lnTo>
                  <a:lnTo>
                    <a:pt x="158934" y="266808"/>
                  </a:lnTo>
                  <a:lnTo>
                    <a:pt x="82560" y="168794"/>
                  </a:lnTo>
                  <a:lnTo>
                    <a:pt x="153143" y="91783"/>
                  </a:lnTo>
                  <a:close/>
                  <a:moveTo>
                    <a:pt x="-371" y="267063"/>
                  </a:moveTo>
                  <a:lnTo>
                    <a:pt x="37053" y="267063"/>
                  </a:lnTo>
                  <a:lnTo>
                    <a:pt x="37053" y="-249"/>
                  </a:lnTo>
                  <a:lnTo>
                    <a:pt x="-371" y="-249"/>
                  </a:ln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Graphic 13">
              <a:extLst>
                <a:ext uri="{FF2B5EF4-FFF2-40B4-BE49-F238E27FC236}">
                  <a16:creationId xmlns:a16="http://schemas.microsoft.com/office/drawing/2014/main" id="{1D9265C4-4766-4EB0-947F-FEA0034C3F9D}"/>
                </a:ext>
              </a:extLst>
            </p:cNvPr>
            <p:cNvSpPr/>
            <p:nvPr/>
          </p:nvSpPr>
          <p:spPr>
            <a:xfrm>
              <a:off x="1575413" y="6035510"/>
              <a:ext cx="171424" cy="182828"/>
            </a:xfrm>
            <a:custGeom>
              <a:avLst/>
              <a:gdLst>
                <a:gd name="connsiteX0" fmla="*/ 133551 w 171424"/>
                <a:gd name="connsiteY0" fmla="*/ 74438 h 182828"/>
                <a:gd name="connsiteX1" fmla="*/ 88999 w 171424"/>
                <a:gd name="connsiteY1" fmla="*/ 31668 h 182828"/>
                <a:gd name="connsiteX2" fmla="*/ 38719 w 171424"/>
                <a:gd name="connsiteY2" fmla="*/ 74438 h 182828"/>
                <a:gd name="connsiteX3" fmla="*/ 37701 w 171424"/>
                <a:gd name="connsiteY3" fmla="*/ 103651 h 182828"/>
                <a:gd name="connsiteX4" fmla="*/ 94982 w 171424"/>
                <a:gd name="connsiteY4" fmla="*/ 149604 h 182828"/>
                <a:gd name="connsiteX5" fmla="*/ 145899 w 171424"/>
                <a:gd name="connsiteY5" fmla="*/ 128982 h 182828"/>
                <a:gd name="connsiteX6" fmla="*/ 163719 w 171424"/>
                <a:gd name="connsiteY6" fmla="*/ 154441 h 182828"/>
                <a:gd name="connsiteX7" fmla="*/ 93709 w 171424"/>
                <a:gd name="connsiteY7" fmla="*/ 182572 h 182828"/>
                <a:gd name="connsiteX8" fmla="*/ -360 w 171424"/>
                <a:gd name="connsiteY8" fmla="*/ 91368 h 182828"/>
                <a:gd name="connsiteX9" fmla="*/ 88414 w 171424"/>
                <a:gd name="connsiteY9" fmla="*/ -205 h 182828"/>
                <a:gd name="connsiteX10" fmla="*/ 90145 w 171424"/>
                <a:gd name="connsiteY10" fmla="*/ -218 h 182828"/>
                <a:gd name="connsiteX11" fmla="*/ 171019 w 171424"/>
                <a:gd name="connsiteY11" fmla="*/ 76303 h 182828"/>
                <a:gd name="connsiteX12" fmla="*/ 171039 w 171424"/>
                <a:gd name="connsiteY12" fmla="*/ 79975 h 182828"/>
                <a:gd name="connsiteX13" fmla="*/ 168175 w 171424"/>
                <a:gd name="connsiteY13" fmla="*/ 103461 h 18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1424" h="182828">
                  <a:moveTo>
                    <a:pt x="133551" y="74438"/>
                  </a:moveTo>
                  <a:cubicBezTo>
                    <a:pt x="133551" y="47707"/>
                    <a:pt x="113248" y="31668"/>
                    <a:pt x="88999" y="31668"/>
                  </a:cubicBezTo>
                  <a:cubicBezTo>
                    <a:pt x="64076" y="31815"/>
                    <a:pt x="42862" y="49858"/>
                    <a:pt x="38719" y="74438"/>
                  </a:cubicBezTo>
                  <a:close/>
                  <a:moveTo>
                    <a:pt x="37701" y="103651"/>
                  </a:moveTo>
                  <a:cubicBezTo>
                    <a:pt x="42347" y="132165"/>
                    <a:pt x="64814" y="149604"/>
                    <a:pt x="94982" y="149604"/>
                  </a:cubicBezTo>
                  <a:cubicBezTo>
                    <a:pt x="113942" y="149362"/>
                    <a:pt x="132113" y="142004"/>
                    <a:pt x="145899" y="128982"/>
                  </a:cubicBezTo>
                  <a:lnTo>
                    <a:pt x="163719" y="154441"/>
                  </a:lnTo>
                  <a:cubicBezTo>
                    <a:pt x="145065" y="172777"/>
                    <a:pt x="119861" y="182903"/>
                    <a:pt x="93709" y="182572"/>
                  </a:cubicBezTo>
                  <a:cubicBezTo>
                    <a:pt x="40246" y="182572"/>
                    <a:pt x="-360" y="143048"/>
                    <a:pt x="-360" y="91368"/>
                  </a:cubicBezTo>
                  <a:cubicBezTo>
                    <a:pt x="-1136" y="41565"/>
                    <a:pt x="38611" y="565"/>
                    <a:pt x="88414" y="-205"/>
                  </a:cubicBezTo>
                  <a:cubicBezTo>
                    <a:pt x="88993" y="-218"/>
                    <a:pt x="89566" y="-218"/>
                    <a:pt x="90145" y="-218"/>
                  </a:cubicBezTo>
                  <a:cubicBezTo>
                    <a:pt x="133608" y="-1421"/>
                    <a:pt x="169817" y="32839"/>
                    <a:pt x="171019" y="76303"/>
                  </a:cubicBezTo>
                  <a:cubicBezTo>
                    <a:pt x="171058" y="77525"/>
                    <a:pt x="171064" y="78753"/>
                    <a:pt x="171039" y="79975"/>
                  </a:cubicBezTo>
                  <a:cubicBezTo>
                    <a:pt x="170917" y="87880"/>
                    <a:pt x="169956" y="95753"/>
                    <a:pt x="168175" y="103461"/>
                  </a:cubicBez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Graphic 13">
              <a:extLst>
                <a:ext uri="{FF2B5EF4-FFF2-40B4-BE49-F238E27FC236}">
                  <a16:creationId xmlns:a16="http://schemas.microsoft.com/office/drawing/2014/main" id="{1D9265C4-4766-4EB0-947F-FEA0034C3F9D}"/>
                </a:ext>
              </a:extLst>
            </p:cNvPr>
            <p:cNvSpPr/>
            <p:nvPr/>
          </p:nvSpPr>
          <p:spPr>
            <a:xfrm>
              <a:off x="1754841" y="6035739"/>
              <a:ext cx="135420" cy="182892"/>
            </a:xfrm>
            <a:custGeom>
              <a:avLst/>
              <a:gdLst>
                <a:gd name="connsiteX0" fmla="*/ 21015 w 135420"/>
                <a:gd name="connsiteY0" fmla="*/ 125188 h 182892"/>
                <a:gd name="connsiteX1" fmla="*/ 70149 w 135420"/>
                <a:gd name="connsiteY1" fmla="*/ 150138 h 182892"/>
                <a:gd name="connsiteX2" fmla="*/ 98344 w 135420"/>
                <a:gd name="connsiteY2" fmla="*/ 130535 h 182892"/>
                <a:gd name="connsiteX3" fmla="*/ 73713 w 135420"/>
                <a:gd name="connsiteY3" fmla="*/ 108768 h 182892"/>
                <a:gd name="connsiteX4" fmla="*/ 55892 w 135420"/>
                <a:gd name="connsiteY4" fmla="*/ 101321 h 182892"/>
                <a:gd name="connsiteX5" fmla="*/ 10322 w 135420"/>
                <a:gd name="connsiteY5" fmla="*/ 50405 h 182892"/>
                <a:gd name="connsiteX6" fmla="*/ 71931 w 135420"/>
                <a:gd name="connsiteY6" fmla="*/ -193 h 182892"/>
                <a:gd name="connsiteX7" fmla="*/ 132522 w 135420"/>
                <a:gd name="connsiteY7" fmla="*/ 26856 h 182892"/>
                <a:gd name="connsiteX8" fmla="*/ 112219 w 135420"/>
                <a:gd name="connsiteY8" fmla="*/ 50023 h 182892"/>
                <a:gd name="connsiteX9" fmla="*/ 71231 w 135420"/>
                <a:gd name="connsiteY9" fmla="*/ 32202 h 182892"/>
                <a:gd name="connsiteX10" fmla="*/ 47364 w 135420"/>
                <a:gd name="connsiteY10" fmla="*/ 48941 h 182892"/>
                <a:gd name="connsiteX11" fmla="*/ 70531 w 135420"/>
                <a:gd name="connsiteY11" fmla="*/ 69626 h 182892"/>
                <a:gd name="connsiteX12" fmla="*/ 87270 w 135420"/>
                <a:gd name="connsiteY12" fmla="*/ 76436 h 182892"/>
                <a:gd name="connsiteX13" fmla="*/ 135004 w 135420"/>
                <a:gd name="connsiteY13" fmla="*/ 129135 h 182892"/>
                <a:gd name="connsiteX14" fmla="*/ 116483 w 135420"/>
                <a:gd name="connsiteY14" fmla="*/ 168722 h 182892"/>
                <a:gd name="connsiteX15" fmla="*/ 70149 w 135420"/>
                <a:gd name="connsiteY15" fmla="*/ 182597 h 182892"/>
                <a:gd name="connsiteX16" fmla="*/ -371 w 135420"/>
                <a:gd name="connsiteY16" fmla="*/ 148737 h 182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420" h="182892">
                  <a:moveTo>
                    <a:pt x="21015" y="125188"/>
                  </a:moveTo>
                  <a:cubicBezTo>
                    <a:pt x="36289" y="141227"/>
                    <a:pt x="51628" y="150138"/>
                    <a:pt x="70149" y="150138"/>
                  </a:cubicBezTo>
                  <a:cubicBezTo>
                    <a:pt x="86188" y="150138"/>
                    <a:pt x="98344" y="143327"/>
                    <a:pt x="98344" y="130535"/>
                  </a:cubicBezTo>
                  <a:cubicBezTo>
                    <a:pt x="98344" y="120161"/>
                    <a:pt x="90834" y="115896"/>
                    <a:pt x="73713" y="108768"/>
                  </a:cubicBezTo>
                  <a:lnTo>
                    <a:pt x="55892" y="101321"/>
                  </a:lnTo>
                  <a:cubicBezTo>
                    <a:pt x="24897" y="88592"/>
                    <a:pt x="10322" y="74908"/>
                    <a:pt x="10322" y="50405"/>
                  </a:cubicBezTo>
                  <a:cubicBezTo>
                    <a:pt x="10322" y="19028"/>
                    <a:pt x="36289" y="-193"/>
                    <a:pt x="71931" y="-193"/>
                  </a:cubicBezTo>
                  <a:cubicBezTo>
                    <a:pt x="95238" y="-1091"/>
                    <a:pt x="117629" y="8908"/>
                    <a:pt x="132522" y="26856"/>
                  </a:cubicBezTo>
                  <a:lnTo>
                    <a:pt x="112219" y="50023"/>
                  </a:lnTo>
                  <a:cubicBezTo>
                    <a:pt x="101533" y="38777"/>
                    <a:pt x="86741" y="32349"/>
                    <a:pt x="71231" y="32202"/>
                  </a:cubicBezTo>
                  <a:cubicBezTo>
                    <a:pt x="56656" y="32202"/>
                    <a:pt x="47364" y="37930"/>
                    <a:pt x="47364" y="48941"/>
                  </a:cubicBezTo>
                  <a:cubicBezTo>
                    <a:pt x="47364" y="57851"/>
                    <a:pt x="53728" y="62498"/>
                    <a:pt x="70531" y="69626"/>
                  </a:cubicBezTo>
                  <a:lnTo>
                    <a:pt x="87270" y="76436"/>
                  </a:lnTo>
                  <a:cubicBezTo>
                    <a:pt x="120429" y="90311"/>
                    <a:pt x="135004" y="104567"/>
                    <a:pt x="135004" y="129135"/>
                  </a:cubicBezTo>
                  <a:cubicBezTo>
                    <a:pt x="135685" y="144569"/>
                    <a:pt x="128767" y="159353"/>
                    <a:pt x="116483" y="168722"/>
                  </a:cubicBezTo>
                  <a:cubicBezTo>
                    <a:pt x="102977" y="178307"/>
                    <a:pt x="86697" y="183182"/>
                    <a:pt x="70149" y="182597"/>
                  </a:cubicBezTo>
                  <a:cubicBezTo>
                    <a:pt x="42635" y="182979"/>
                    <a:pt x="16534" y="170447"/>
                    <a:pt x="-371" y="148737"/>
                  </a:cubicBez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Graphic 13">
              <a:extLst>
                <a:ext uri="{FF2B5EF4-FFF2-40B4-BE49-F238E27FC236}">
                  <a16:creationId xmlns:a16="http://schemas.microsoft.com/office/drawing/2014/main" id="{1D9265C4-4766-4EB0-947F-FEA0034C3F9D}"/>
                </a:ext>
              </a:extLst>
            </p:cNvPr>
            <p:cNvSpPr/>
            <p:nvPr/>
          </p:nvSpPr>
          <p:spPr>
            <a:xfrm>
              <a:off x="1900081" y="5993662"/>
              <a:ext cx="123982" cy="224859"/>
            </a:xfrm>
            <a:custGeom>
              <a:avLst/>
              <a:gdLst>
                <a:gd name="connsiteX0" fmla="*/ 123611 w 123982"/>
                <a:gd name="connsiteY0" fmla="*/ 220729 h 224859"/>
                <a:gd name="connsiteX1" fmla="*/ 92616 w 123982"/>
                <a:gd name="connsiteY1" fmla="*/ 224611 h 224859"/>
                <a:gd name="connsiteX2" fmla="*/ 28143 w 123982"/>
                <a:gd name="connsiteY2" fmla="*/ 163702 h 224859"/>
                <a:gd name="connsiteX3" fmla="*/ 28143 w 123982"/>
                <a:gd name="connsiteY3" fmla="*/ 78162 h 224859"/>
                <a:gd name="connsiteX4" fmla="*/ -371 w 123982"/>
                <a:gd name="connsiteY4" fmla="*/ 78162 h 224859"/>
                <a:gd name="connsiteX5" fmla="*/ -371 w 123982"/>
                <a:gd name="connsiteY5" fmla="*/ 45703 h 224859"/>
                <a:gd name="connsiteX6" fmla="*/ 28143 w 123982"/>
                <a:gd name="connsiteY6" fmla="*/ 45703 h 224859"/>
                <a:gd name="connsiteX7" fmla="*/ 28143 w 123982"/>
                <a:gd name="connsiteY7" fmla="*/ -249 h 224859"/>
                <a:gd name="connsiteX8" fmla="*/ 65885 w 123982"/>
                <a:gd name="connsiteY8" fmla="*/ -249 h 224859"/>
                <a:gd name="connsiteX9" fmla="*/ 65885 w 123982"/>
                <a:gd name="connsiteY9" fmla="*/ 45703 h 224859"/>
                <a:gd name="connsiteX10" fmla="*/ 117947 w 123982"/>
                <a:gd name="connsiteY10" fmla="*/ 45703 h 224859"/>
                <a:gd name="connsiteX11" fmla="*/ 117947 w 123982"/>
                <a:gd name="connsiteY11" fmla="*/ 78162 h 224859"/>
                <a:gd name="connsiteX12" fmla="*/ 65885 w 123982"/>
                <a:gd name="connsiteY12" fmla="*/ 78162 h 224859"/>
                <a:gd name="connsiteX13" fmla="*/ 65885 w 123982"/>
                <a:gd name="connsiteY13" fmla="*/ 160456 h 224859"/>
                <a:gd name="connsiteX14" fmla="*/ 100444 w 123982"/>
                <a:gd name="connsiteY14" fmla="*/ 190751 h 224859"/>
                <a:gd name="connsiteX15" fmla="*/ 123611 w 123982"/>
                <a:gd name="connsiteY15" fmla="*/ 188969 h 22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3982" h="224859">
                  <a:moveTo>
                    <a:pt x="123611" y="220729"/>
                  </a:moveTo>
                  <a:cubicBezTo>
                    <a:pt x="113441" y="223071"/>
                    <a:pt x="103054" y="224369"/>
                    <a:pt x="92616" y="224611"/>
                  </a:cubicBezTo>
                  <a:cubicBezTo>
                    <a:pt x="52328" y="224611"/>
                    <a:pt x="28143" y="204690"/>
                    <a:pt x="28143" y="163702"/>
                  </a:cubicBezTo>
                  <a:lnTo>
                    <a:pt x="28143" y="78162"/>
                  </a:lnTo>
                  <a:lnTo>
                    <a:pt x="-371" y="78162"/>
                  </a:lnTo>
                  <a:lnTo>
                    <a:pt x="-371" y="45703"/>
                  </a:lnTo>
                  <a:lnTo>
                    <a:pt x="28143" y="45703"/>
                  </a:lnTo>
                  <a:lnTo>
                    <a:pt x="28143" y="-249"/>
                  </a:lnTo>
                  <a:lnTo>
                    <a:pt x="65885" y="-249"/>
                  </a:lnTo>
                  <a:lnTo>
                    <a:pt x="65885" y="45703"/>
                  </a:lnTo>
                  <a:lnTo>
                    <a:pt x="117947" y="45703"/>
                  </a:lnTo>
                  <a:lnTo>
                    <a:pt x="117947" y="78162"/>
                  </a:lnTo>
                  <a:lnTo>
                    <a:pt x="65885" y="78162"/>
                  </a:lnTo>
                  <a:lnTo>
                    <a:pt x="65885" y="160456"/>
                  </a:lnTo>
                  <a:cubicBezTo>
                    <a:pt x="65885" y="182923"/>
                    <a:pt x="77659" y="190751"/>
                    <a:pt x="100444" y="190751"/>
                  </a:cubicBezTo>
                  <a:cubicBezTo>
                    <a:pt x="105790" y="190751"/>
                    <a:pt x="113173" y="190051"/>
                    <a:pt x="123611" y="188969"/>
                  </a:cubicBez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Graphic 13">
              <a:extLst>
                <a:ext uri="{FF2B5EF4-FFF2-40B4-BE49-F238E27FC236}">
                  <a16:creationId xmlns:a16="http://schemas.microsoft.com/office/drawing/2014/main" id="{1D9265C4-4766-4EB0-947F-FEA0034C3F9D}"/>
                </a:ext>
              </a:extLst>
            </p:cNvPr>
            <p:cNvSpPr/>
            <p:nvPr/>
          </p:nvSpPr>
          <p:spPr>
            <a:xfrm>
              <a:off x="1451824" y="5965371"/>
              <a:ext cx="67337" cy="67311"/>
            </a:xfrm>
            <a:custGeom>
              <a:avLst/>
              <a:gdLst>
                <a:gd name="connsiteX0" fmla="*/ 57101 w 67337"/>
                <a:gd name="connsiteY0" fmla="*/ 9584 h 67311"/>
                <a:gd name="connsiteX1" fmla="*/ 57108 w 67337"/>
                <a:gd name="connsiteY1" fmla="*/ 57198 h 67311"/>
                <a:gd name="connsiteX2" fmla="*/ 9494 w 67337"/>
                <a:gd name="connsiteY2" fmla="*/ 57204 h 67311"/>
                <a:gd name="connsiteX3" fmla="*/ 9488 w 67337"/>
                <a:gd name="connsiteY3" fmla="*/ 9591 h 67311"/>
                <a:gd name="connsiteX4" fmla="*/ 9494 w 67337"/>
                <a:gd name="connsiteY4" fmla="*/ 9584 h 67311"/>
                <a:gd name="connsiteX5" fmla="*/ 57101 w 67337"/>
                <a:gd name="connsiteY5" fmla="*/ 9584 h 6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337" h="67311">
                  <a:moveTo>
                    <a:pt x="57101" y="9584"/>
                  </a:moveTo>
                  <a:cubicBezTo>
                    <a:pt x="70251" y="22733"/>
                    <a:pt x="70257" y="44048"/>
                    <a:pt x="57108" y="57198"/>
                  </a:cubicBezTo>
                  <a:cubicBezTo>
                    <a:pt x="43965" y="70347"/>
                    <a:pt x="22644" y="70353"/>
                    <a:pt x="9494" y="57204"/>
                  </a:cubicBezTo>
                  <a:cubicBezTo>
                    <a:pt x="-3655" y="44061"/>
                    <a:pt x="-3661" y="22740"/>
                    <a:pt x="9488" y="9591"/>
                  </a:cubicBezTo>
                  <a:cubicBezTo>
                    <a:pt x="9488" y="9591"/>
                    <a:pt x="9494" y="9584"/>
                    <a:pt x="9494" y="9584"/>
                  </a:cubicBezTo>
                  <a:cubicBezTo>
                    <a:pt x="22656" y="-3527"/>
                    <a:pt x="43939" y="-3527"/>
                    <a:pt x="57101" y="9584"/>
                  </a:cubicBezTo>
                </a:path>
              </a:pathLst>
            </a:custGeom>
            <a:solidFill>
              <a:schemeClr val="accent6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Graphic 13">
              <a:extLst>
                <a:ext uri="{FF2B5EF4-FFF2-40B4-BE49-F238E27FC236}">
                  <a16:creationId xmlns:a16="http://schemas.microsoft.com/office/drawing/2014/main" id="{1D9265C4-4766-4EB0-947F-FEA0034C3F9D}"/>
                </a:ext>
              </a:extLst>
            </p:cNvPr>
            <p:cNvSpPr/>
            <p:nvPr/>
          </p:nvSpPr>
          <p:spPr>
            <a:xfrm>
              <a:off x="1409118" y="6040314"/>
              <a:ext cx="152240" cy="174579"/>
            </a:xfrm>
            <a:custGeom>
              <a:avLst/>
              <a:gdLst>
                <a:gd name="connsiteX0" fmla="*/ 76004 w 152240"/>
                <a:gd name="connsiteY0" fmla="*/ 6 h 174579"/>
                <a:gd name="connsiteX1" fmla="*/ -371 w 152240"/>
                <a:gd name="connsiteY1" fmla="*/ 82745 h 174579"/>
                <a:gd name="connsiteX2" fmla="*/ -371 w 152240"/>
                <a:gd name="connsiteY2" fmla="*/ 174331 h 174579"/>
                <a:gd name="connsiteX3" fmla="*/ 36416 w 152240"/>
                <a:gd name="connsiteY3" fmla="*/ 174331 h 174579"/>
                <a:gd name="connsiteX4" fmla="*/ 36416 w 152240"/>
                <a:gd name="connsiteY4" fmla="*/ 82045 h 174579"/>
                <a:gd name="connsiteX5" fmla="*/ 72580 w 152240"/>
                <a:gd name="connsiteY5" fmla="*/ 39542 h 174579"/>
                <a:gd name="connsiteX6" fmla="*/ 115083 w 152240"/>
                <a:gd name="connsiteY6" fmla="*/ 75712 h 174579"/>
                <a:gd name="connsiteX7" fmla="*/ 115083 w 152240"/>
                <a:gd name="connsiteY7" fmla="*/ 82045 h 174579"/>
                <a:gd name="connsiteX8" fmla="*/ 115083 w 152240"/>
                <a:gd name="connsiteY8" fmla="*/ 174331 h 174579"/>
                <a:gd name="connsiteX9" fmla="*/ 151870 w 152240"/>
                <a:gd name="connsiteY9" fmla="*/ 174331 h 174579"/>
                <a:gd name="connsiteX10" fmla="*/ 151870 w 152240"/>
                <a:gd name="connsiteY10" fmla="*/ 82490 h 174579"/>
                <a:gd name="connsiteX11" fmla="*/ 75495 w 152240"/>
                <a:gd name="connsiteY11" fmla="*/ -249 h 17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240" h="174579">
                  <a:moveTo>
                    <a:pt x="76004" y="6"/>
                  </a:moveTo>
                  <a:cubicBezTo>
                    <a:pt x="33998" y="6"/>
                    <a:pt x="-371" y="36984"/>
                    <a:pt x="-371" y="82745"/>
                  </a:cubicBezTo>
                  <a:lnTo>
                    <a:pt x="-371" y="174331"/>
                  </a:lnTo>
                  <a:lnTo>
                    <a:pt x="36416" y="174331"/>
                  </a:lnTo>
                  <a:lnTo>
                    <a:pt x="36416" y="82045"/>
                  </a:lnTo>
                  <a:cubicBezTo>
                    <a:pt x="34666" y="60323"/>
                    <a:pt x="50858" y="41293"/>
                    <a:pt x="72580" y="39542"/>
                  </a:cubicBezTo>
                  <a:cubicBezTo>
                    <a:pt x="94309" y="37798"/>
                    <a:pt x="113332" y="53990"/>
                    <a:pt x="115083" y="75712"/>
                  </a:cubicBezTo>
                  <a:cubicBezTo>
                    <a:pt x="115254" y="77819"/>
                    <a:pt x="115254" y="79938"/>
                    <a:pt x="115083" y="82045"/>
                  </a:cubicBezTo>
                  <a:lnTo>
                    <a:pt x="115083" y="174331"/>
                  </a:lnTo>
                  <a:lnTo>
                    <a:pt x="151870" y="174331"/>
                  </a:lnTo>
                  <a:lnTo>
                    <a:pt x="151870" y="82490"/>
                  </a:lnTo>
                  <a:cubicBezTo>
                    <a:pt x="151870" y="36984"/>
                    <a:pt x="117756" y="-249"/>
                    <a:pt x="75495" y="-249"/>
                  </a:cubicBezTo>
                </a:path>
              </a:pathLst>
            </a:custGeom>
            <a:solidFill>
              <a:schemeClr val="accent6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Graphic 13">
              <a:extLst>
                <a:ext uri="{FF2B5EF4-FFF2-40B4-BE49-F238E27FC236}">
                  <a16:creationId xmlns:a16="http://schemas.microsoft.com/office/drawing/2014/main" id="{1D9265C4-4766-4EB0-947F-FEA0034C3F9D}"/>
                </a:ext>
              </a:extLst>
            </p:cNvPr>
            <p:cNvSpPr/>
            <p:nvPr/>
          </p:nvSpPr>
          <p:spPr>
            <a:xfrm>
              <a:off x="636587" y="5947328"/>
              <a:ext cx="1387476" cy="271193"/>
            </a:xfrm>
            <a:custGeom>
              <a:avLst/>
              <a:gdLst>
                <a:gd name="connsiteX0" fmla="*/ 0 w 1387476"/>
                <a:gd name="connsiteY0" fmla="*/ 0 h 271193"/>
                <a:gd name="connsiteX1" fmla="*/ 1387476 w 1387476"/>
                <a:gd name="connsiteY1" fmla="*/ 0 h 271193"/>
                <a:gd name="connsiteX2" fmla="*/ 1387476 w 1387476"/>
                <a:gd name="connsiteY2" fmla="*/ 271194 h 271193"/>
                <a:gd name="connsiteX3" fmla="*/ 0 w 1387476"/>
                <a:gd name="connsiteY3" fmla="*/ 271194 h 27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7476" h="271193">
                  <a:moveTo>
                    <a:pt x="0" y="0"/>
                  </a:moveTo>
                  <a:lnTo>
                    <a:pt x="1387476" y="0"/>
                  </a:lnTo>
                  <a:lnTo>
                    <a:pt x="1387476" y="271194"/>
                  </a:lnTo>
                  <a:lnTo>
                    <a:pt x="0" y="271194"/>
                  </a:lnTo>
                  <a:close/>
                </a:path>
              </a:pathLst>
            </a:custGeom>
            <a:noFill/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0963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Break Slide V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91556B7-E9BD-430B-9CC8-8D1B1B69FC0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65346" y="5664"/>
            <a:ext cx="5726654" cy="68415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172CEE-99D7-4D6C-B2CB-DC9F7722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816199"/>
            <a:ext cx="7516812" cy="2739801"/>
          </a:xfrm>
        </p:spPr>
        <p:txBody>
          <a:bodyPr anchor="b"/>
          <a:lstStyle>
            <a:lvl1pPr>
              <a:defRPr sz="69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EF462-D5A3-4EB5-B3C8-2C1AA334A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3918394"/>
            <a:ext cx="4572000" cy="214982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500" b="1">
                <a:solidFill>
                  <a:schemeClr val="tx1">
                    <a:tint val="75000"/>
                  </a:schemeClr>
                </a:solidFill>
              </a:defRPr>
            </a:lvl1pPr>
            <a:lvl2pPr marL="0" indent="0">
              <a:spcBef>
                <a:spcPts val="600"/>
              </a:spcBef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two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B801FE1-56F8-694C-B7FD-5FFF0A862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269852"/>
            <a:ext cx="4114800" cy="19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Webinar 10 October 2024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67ED360-CAEF-2142-A061-CE85CD26FB2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91100" y="6140450"/>
            <a:ext cx="1387476" cy="27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15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Break Slide V2">
    <p:bg>
      <p:bgPr>
        <a:solidFill>
          <a:srgbClr val="084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91556B7-E9BD-430B-9CC8-8D1B1B69FC0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51600" y="0"/>
            <a:ext cx="57404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172CEE-99D7-4D6C-B2CB-DC9F7722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816199"/>
            <a:ext cx="7516812" cy="2739801"/>
          </a:xfrm>
        </p:spPr>
        <p:txBody>
          <a:bodyPr anchor="b"/>
          <a:lstStyle>
            <a:lvl1pPr>
              <a:defRPr sz="6900">
                <a:solidFill>
                  <a:srgbClr val="4FD1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EF462-D5A3-4EB5-B3C8-2C1AA334A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3918394"/>
            <a:ext cx="4572000" cy="214982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500" b="1">
                <a:solidFill>
                  <a:schemeClr val="tx1">
                    <a:tint val="75000"/>
                  </a:schemeClr>
                </a:solidFill>
              </a:defRPr>
            </a:lvl1pPr>
            <a:lvl2pPr marL="0" indent="0">
              <a:spcBef>
                <a:spcPts val="600"/>
              </a:spcBef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two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5CC8DA6-C46B-274E-BEC2-67773D4CC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269852"/>
            <a:ext cx="4114800" cy="19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Webinar 10 October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33FC5-357B-0949-AA50-885D2BAA540D}"/>
              </a:ext>
            </a:extLst>
          </p:cNvPr>
          <p:cNvSpPr txBox="1"/>
          <p:nvPr userDrawn="1"/>
        </p:nvSpPr>
        <p:spPr>
          <a:xfrm>
            <a:off x="12442371" y="64225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500" dirty="0">
              <a:solidFill>
                <a:schemeClr val="tx2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26EEC1E-C00C-A746-895B-327512E9285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90290" y="6143952"/>
            <a:ext cx="1387476" cy="271304"/>
            <a:chOff x="636587" y="5947327"/>
            <a:chExt cx="1387476" cy="271304"/>
          </a:xfrm>
        </p:grpSpPr>
        <p:sp>
          <p:nvSpPr>
            <p:cNvPr id="23" name="Graphic 13">
              <a:extLst>
                <a:ext uri="{FF2B5EF4-FFF2-40B4-BE49-F238E27FC236}">
                  <a16:creationId xmlns:a16="http://schemas.microsoft.com/office/drawing/2014/main" id="{48DAED5C-8C26-1E42-825E-7F87D003218B}"/>
                </a:ext>
              </a:extLst>
            </p:cNvPr>
            <p:cNvSpPr/>
            <p:nvPr/>
          </p:nvSpPr>
          <p:spPr>
            <a:xfrm>
              <a:off x="636587" y="6035731"/>
              <a:ext cx="290797" cy="182790"/>
            </a:xfrm>
            <a:custGeom>
              <a:avLst/>
              <a:gdLst>
                <a:gd name="connsiteX0" fmla="*/ 139002 w 290797"/>
                <a:gd name="connsiteY0" fmla="*/ 0 h 182790"/>
                <a:gd name="connsiteX1" fmla="*/ 85922 w 290797"/>
                <a:gd name="connsiteY1" fmla="*/ 118317 h 182790"/>
                <a:gd name="connsiteX2" fmla="*/ 39906 w 290797"/>
                <a:gd name="connsiteY2" fmla="*/ 3882 h 182790"/>
                <a:gd name="connsiteX3" fmla="*/ 0 w 290797"/>
                <a:gd name="connsiteY3" fmla="*/ 3882 h 182790"/>
                <a:gd name="connsiteX4" fmla="*/ 77711 w 290797"/>
                <a:gd name="connsiteY4" fmla="*/ 182790 h 182790"/>
                <a:gd name="connsiteX5" fmla="*/ 90504 w 290797"/>
                <a:gd name="connsiteY5" fmla="*/ 182790 h 182790"/>
                <a:gd name="connsiteX6" fmla="*/ 145430 w 290797"/>
                <a:gd name="connsiteY6" fmla="*/ 66255 h 182790"/>
                <a:gd name="connsiteX7" fmla="*/ 200293 w 290797"/>
                <a:gd name="connsiteY7" fmla="*/ 182790 h 182790"/>
                <a:gd name="connsiteX8" fmla="*/ 213149 w 290797"/>
                <a:gd name="connsiteY8" fmla="*/ 182790 h 182790"/>
                <a:gd name="connsiteX9" fmla="*/ 290797 w 290797"/>
                <a:gd name="connsiteY9" fmla="*/ 3882 h 182790"/>
                <a:gd name="connsiteX10" fmla="*/ 250891 w 290797"/>
                <a:gd name="connsiteY10" fmla="*/ 3882 h 182790"/>
                <a:gd name="connsiteX11" fmla="*/ 205639 w 290797"/>
                <a:gd name="connsiteY11" fmla="*/ 116853 h 182790"/>
                <a:gd name="connsiteX12" fmla="*/ 151795 w 290797"/>
                <a:gd name="connsiteY12" fmla="*/ 0 h 182790"/>
                <a:gd name="connsiteX13" fmla="*/ 139002 w 290797"/>
                <a:gd name="connsiteY13" fmla="*/ 0 h 18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797" h="182790">
                  <a:moveTo>
                    <a:pt x="139002" y="0"/>
                  </a:moveTo>
                  <a:lnTo>
                    <a:pt x="85922" y="118317"/>
                  </a:lnTo>
                  <a:lnTo>
                    <a:pt x="39906" y="3882"/>
                  </a:lnTo>
                  <a:lnTo>
                    <a:pt x="0" y="3882"/>
                  </a:lnTo>
                  <a:lnTo>
                    <a:pt x="77711" y="182790"/>
                  </a:lnTo>
                  <a:lnTo>
                    <a:pt x="90504" y="182790"/>
                  </a:lnTo>
                  <a:lnTo>
                    <a:pt x="145430" y="66255"/>
                  </a:lnTo>
                  <a:lnTo>
                    <a:pt x="200293" y="182790"/>
                  </a:lnTo>
                  <a:lnTo>
                    <a:pt x="213149" y="182790"/>
                  </a:lnTo>
                  <a:lnTo>
                    <a:pt x="290797" y="3882"/>
                  </a:lnTo>
                  <a:lnTo>
                    <a:pt x="250891" y="3882"/>
                  </a:lnTo>
                  <a:lnTo>
                    <a:pt x="205639" y="116853"/>
                  </a:lnTo>
                  <a:lnTo>
                    <a:pt x="151795" y="0"/>
                  </a:lnTo>
                  <a:lnTo>
                    <a:pt x="139002" y="0"/>
                  </a:ln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Graphic 13">
              <a:extLst>
                <a:ext uri="{FF2B5EF4-FFF2-40B4-BE49-F238E27FC236}">
                  <a16:creationId xmlns:a16="http://schemas.microsoft.com/office/drawing/2014/main" id="{70E7CC47-5FFF-C041-B51D-FC8287B7F0A3}"/>
                </a:ext>
              </a:extLst>
            </p:cNvPr>
            <p:cNvSpPr/>
            <p:nvPr/>
          </p:nvSpPr>
          <p:spPr>
            <a:xfrm>
              <a:off x="918791" y="6035730"/>
              <a:ext cx="182788" cy="182788"/>
            </a:xfrm>
            <a:custGeom>
              <a:avLst/>
              <a:gdLst>
                <a:gd name="connsiteX0" fmla="*/ 92298 w 182788"/>
                <a:gd name="connsiteY0" fmla="*/ 33930 h 182788"/>
                <a:gd name="connsiteX1" fmla="*/ 37753 w 182788"/>
                <a:gd name="connsiteY1" fmla="*/ 91211 h 182788"/>
                <a:gd name="connsiteX2" fmla="*/ 89478 w 182788"/>
                <a:gd name="connsiteY2" fmla="*/ 148192 h 182788"/>
                <a:gd name="connsiteX3" fmla="*/ 146460 w 182788"/>
                <a:gd name="connsiteY3" fmla="*/ 96474 h 182788"/>
                <a:gd name="connsiteX4" fmla="*/ 146460 w 182788"/>
                <a:gd name="connsiteY4" fmla="*/ 91211 h 182788"/>
                <a:gd name="connsiteX5" fmla="*/ 92298 w 182788"/>
                <a:gd name="connsiteY5" fmla="*/ 33930 h 182788"/>
                <a:gd name="connsiteX6" fmla="*/ 91916 w 182788"/>
                <a:gd name="connsiteY6" fmla="*/ -248 h 182788"/>
                <a:gd name="connsiteX7" fmla="*/ 182414 w 182788"/>
                <a:gd name="connsiteY7" fmla="*/ 92032 h 182788"/>
                <a:gd name="connsiteX8" fmla="*/ 90134 w 182788"/>
                <a:gd name="connsiteY8" fmla="*/ 182536 h 182788"/>
                <a:gd name="connsiteX9" fmla="*/ -371 w 182788"/>
                <a:gd name="connsiteY9" fmla="*/ 90956 h 182788"/>
                <a:gd name="connsiteX10" fmla="*/ 91591 w 182788"/>
                <a:gd name="connsiteY10" fmla="*/ -248 h 182788"/>
                <a:gd name="connsiteX11" fmla="*/ 91916 w 182788"/>
                <a:gd name="connsiteY11" fmla="*/ -248 h 18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788" h="182788">
                  <a:moveTo>
                    <a:pt x="92298" y="33930"/>
                  </a:moveTo>
                  <a:cubicBezTo>
                    <a:pt x="61302" y="33930"/>
                    <a:pt x="37753" y="58879"/>
                    <a:pt x="37753" y="91211"/>
                  </a:cubicBezTo>
                  <a:cubicBezTo>
                    <a:pt x="36302" y="121232"/>
                    <a:pt x="59457" y="146741"/>
                    <a:pt x="89478" y="148192"/>
                  </a:cubicBezTo>
                  <a:cubicBezTo>
                    <a:pt x="119493" y="149650"/>
                    <a:pt x="145009" y="126489"/>
                    <a:pt x="146460" y="96474"/>
                  </a:cubicBezTo>
                  <a:cubicBezTo>
                    <a:pt x="146543" y="94717"/>
                    <a:pt x="146543" y="92961"/>
                    <a:pt x="146460" y="91211"/>
                  </a:cubicBezTo>
                  <a:cubicBezTo>
                    <a:pt x="146460" y="58751"/>
                    <a:pt x="122593" y="33930"/>
                    <a:pt x="92298" y="33930"/>
                  </a:cubicBezTo>
                  <a:moveTo>
                    <a:pt x="91916" y="-248"/>
                  </a:moveTo>
                  <a:cubicBezTo>
                    <a:pt x="142387" y="242"/>
                    <a:pt x="182910" y="41561"/>
                    <a:pt x="182414" y="92032"/>
                  </a:cubicBezTo>
                  <a:cubicBezTo>
                    <a:pt x="181923" y="142509"/>
                    <a:pt x="140605" y="183026"/>
                    <a:pt x="90134" y="182536"/>
                  </a:cubicBezTo>
                  <a:cubicBezTo>
                    <a:pt x="39936" y="182046"/>
                    <a:pt x="-472" y="141160"/>
                    <a:pt x="-371" y="90956"/>
                  </a:cubicBezTo>
                  <a:cubicBezTo>
                    <a:pt x="-160" y="40377"/>
                    <a:pt x="41012" y="-458"/>
                    <a:pt x="91591" y="-248"/>
                  </a:cubicBezTo>
                  <a:cubicBezTo>
                    <a:pt x="91699" y="-248"/>
                    <a:pt x="91808" y="-248"/>
                    <a:pt x="91916" y="-248"/>
                  </a:cubicBezTo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Graphic 13">
              <a:extLst>
                <a:ext uri="{FF2B5EF4-FFF2-40B4-BE49-F238E27FC236}">
                  <a16:creationId xmlns:a16="http://schemas.microsoft.com/office/drawing/2014/main" id="{3FD3F822-059C-A64F-967B-7DDEB118BD16}"/>
                </a:ext>
              </a:extLst>
            </p:cNvPr>
            <p:cNvSpPr/>
            <p:nvPr/>
          </p:nvSpPr>
          <p:spPr>
            <a:xfrm>
              <a:off x="1122139" y="6037768"/>
              <a:ext cx="100114" cy="176871"/>
            </a:xfrm>
            <a:custGeom>
              <a:avLst/>
              <a:gdLst>
                <a:gd name="connsiteX0" fmla="*/ 99744 w 100114"/>
                <a:gd name="connsiteY0" fmla="*/ 34756 h 176871"/>
                <a:gd name="connsiteX1" fmla="*/ 88288 w 100114"/>
                <a:gd name="connsiteY1" fmla="*/ 34756 h 176871"/>
                <a:gd name="connsiteX2" fmla="*/ 36989 w 100114"/>
                <a:gd name="connsiteY2" fmla="*/ 83254 h 176871"/>
                <a:gd name="connsiteX3" fmla="*/ 36989 w 100114"/>
                <a:gd name="connsiteY3" fmla="*/ 176622 h 176871"/>
                <a:gd name="connsiteX4" fmla="*/ -371 w 100114"/>
                <a:gd name="connsiteY4" fmla="*/ 176622 h 176871"/>
                <a:gd name="connsiteX5" fmla="*/ -371 w 100114"/>
                <a:gd name="connsiteY5" fmla="*/ 1597 h 176871"/>
                <a:gd name="connsiteX6" fmla="*/ 34571 w 100114"/>
                <a:gd name="connsiteY6" fmla="*/ 1597 h 176871"/>
                <a:gd name="connsiteX7" fmla="*/ 34571 w 100114"/>
                <a:gd name="connsiteY7" fmla="*/ 24382 h 176871"/>
                <a:gd name="connsiteX8" fmla="*/ 85487 w 100114"/>
                <a:gd name="connsiteY8" fmla="*/ -249 h 176871"/>
                <a:gd name="connsiteX9" fmla="*/ 99744 w 100114"/>
                <a:gd name="connsiteY9" fmla="*/ 1533 h 176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114" h="176871">
                  <a:moveTo>
                    <a:pt x="99744" y="34756"/>
                  </a:moveTo>
                  <a:lnTo>
                    <a:pt x="88288" y="34756"/>
                  </a:lnTo>
                  <a:cubicBezTo>
                    <a:pt x="58756" y="34756"/>
                    <a:pt x="36989" y="52195"/>
                    <a:pt x="36989" y="83254"/>
                  </a:cubicBezTo>
                  <a:lnTo>
                    <a:pt x="36989" y="176622"/>
                  </a:lnTo>
                  <a:lnTo>
                    <a:pt x="-371" y="176622"/>
                  </a:lnTo>
                  <a:lnTo>
                    <a:pt x="-371" y="1597"/>
                  </a:lnTo>
                  <a:lnTo>
                    <a:pt x="34571" y="1597"/>
                  </a:lnTo>
                  <a:lnTo>
                    <a:pt x="34571" y="24382"/>
                  </a:lnTo>
                  <a:cubicBezTo>
                    <a:pt x="46854" y="8783"/>
                    <a:pt x="65630" y="-300"/>
                    <a:pt x="85487" y="-249"/>
                  </a:cubicBezTo>
                  <a:cubicBezTo>
                    <a:pt x="90293" y="-223"/>
                    <a:pt x="95079" y="375"/>
                    <a:pt x="99744" y="1533"/>
                  </a:cubicBez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Graphic 13">
              <a:extLst>
                <a:ext uri="{FF2B5EF4-FFF2-40B4-BE49-F238E27FC236}">
                  <a16:creationId xmlns:a16="http://schemas.microsoft.com/office/drawing/2014/main" id="{8FB12CF4-9E80-DF43-A807-1E1C433919DC}"/>
                </a:ext>
              </a:extLst>
            </p:cNvPr>
            <p:cNvSpPr/>
            <p:nvPr/>
          </p:nvSpPr>
          <p:spPr>
            <a:xfrm>
              <a:off x="636587" y="5947328"/>
              <a:ext cx="1387476" cy="271193"/>
            </a:xfrm>
            <a:custGeom>
              <a:avLst/>
              <a:gdLst>
                <a:gd name="connsiteX0" fmla="*/ 0 w 1387476"/>
                <a:gd name="connsiteY0" fmla="*/ 0 h 271193"/>
                <a:gd name="connsiteX1" fmla="*/ 1387476 w 1387476"/>
                <a:gd name="connsiteY1" fmla="*/ 0 h 271193"/>
                <a:gd name="connsiteX2" fmla="*/ 1387476 w 1387476"/>
                <a:gd name="connsiteY2" fmla="*/ 271194 h 271193"/>
                <a:gd name="connsiteX3" fmla="*/ 0 w 1387476"/>
                <a:gd name="connsiteY3" fmla="*/ 271194 h 27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7476" h="271193">
                  <a:moveTo>
                    <a:pt x="0" y="0"/>
                  </a:moveTo>
                  <a:lnTo>
                    <a:pt x="1387476" y="0"/>
                  </a:lnTo>
                  <a:lnTo>
                    <a:pt x="1387476" y="271194"/>
                  </a:lnTo>
                  <a:lnTo>
                    <a:pt x="0" y="271194"/>
                  </a:lnTo>
                  <a:close/>
                </a:path>
              </a:pathLst>
            </a:custGeom>
            <a:noFill/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Graphic 13">
              <a:extLst>
                <a:ext uri="{FF2B5EF4-FFF2-40B4-BE49-F238E27FC236}">
                  <a16:creationId xmlns:a16="http://schemas.microsoft.com/office/drawing/2014/main" id="{F5DF4307-15B3-5D41-9686-FB894BFF9D24}"/>
                </a:ext>
              </a:extLst>
            </p:cNvPr>
            <p:cNvSpPr/>
            <p:nvPr/>
          </p:nvSpPr>
          <p:spPr>
            <a:xfrm>
              <a:off x="1237975" y="5947327"/>
              <a:ext cx="159305" cy="267311"/>
            </a:xfrm>
            <a:custGeom>
              <a:avLst/>
              <a:gdLst>
                <a:gd name="connsiteX0" fmla="*/ 106554 w 159305"/>
                <a:gd name="connsiteY0" fmla="*/ 92037 h 267311"/>
                <a:gd name="connsiteX1" fmla="*/ 38135 w 159305"/>
                <a:gd name="connsiteY1" fmla="*/ 168412 h 267311"/>
                <a:gd name="connsiteX2" fmla="*/ 114001 w 159305"/>
                <a:gd name="connsiteY2" fmla="*/ 266808 h 267311"/>
                <a:gd name="connsiteX3" fmla="*/ 158934 w 159305"/>
                <a:gd name="connsiteY3" fmla="*/ 266808 h 267311"/>
                <a:gd name="connsiteX4" fmla="*/ 82560 w 159305"/>
                <a:gd name="connsiteY4" fmla="*/ 168794 h 267311"/>
                <a:gd name="connsiteX5" fmla="*/ 153143 w 159305"/>
                <a:gd name="connsiteY5" fmla="*/ 91783 h 267311"/>
                <a:gd name="connsiteX6" fmla="*/ -371 w 159305"/>
                <a:gd name="connsiteY6" fmla="*/ 267063 h 267311"/>
                <a:gd name="connsiteX7" fmla="*/ 37053 w 159305"/>
                <a:gd name="connsiteY7" fmla="*/ 267063 h 267311"/>
                <a:gd name="connsiteX8" fmla="*/ 37053 w 159305"/>
                <a:gd name="connsiteY8" fmla="*/ -249 h 267311"/>
                <a:gd name="connsiteX9" fmla="*/ -371 w 159305"/>
                <a:gd name="connsiteY9" fmla="*/ -249 h 26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305" h="267311">
                  <a:moveTo>
                    <a:pt x="106554" y="92037"/>
                  </a:moveTo>
                  <a:lnTo>
                    <a:pt x="38135" y="168412"/>
                  </a:lnTo>
                  <a:lnTo>
                    <a:pt x="114001" y="266808"/>
                  </a:lnTo>
                  <a:lnTo>
                    <a:pt x="158934" y="266808"/>
                  </a:lnTo>
                  <a:lnTo>
                    <a:pt x="82560" y="168794"/>
                  </a:lnTo>
                  <a:lnTo>
                    <a:pt x="153143" y="91783"/>
                  </a:lnTo>
                  <a:close/>
                  <a:moveTo>
                    <a:pt x="-371" y="267063"/>
                  </a:moveTo>
                  <a:lnTo>
                    <a:pt x="37053" y="267063"/>
                  </a:lnTo>
                  <a:lnTo>
                    <a:pt x="37053" y="-249"/>
                  </a:lnTo>
                  <a:lnTo>
                    <a:pt x="-371" y="-249"/>
                  </a:ln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Graphic 13">
              <a:extLst>
                <a:ext uri="{FF2B5EF4-FFF2-40B4-BE49-F238E27FC236}">
                  <a16:creationId xmlns:a16="http://schemas.microsoft.com/office/drawing/2014/main" id="{10139601-F934-784A-838E-33F0E1996FDF}"/>
                </a:ext>
              </a:extLst>
            </p:cNvPr>
            <p:cNvSpPr/>
            <p:nvPr/>
          </p:nvSpPr>
          <p:spPr>
            <a:xfrm>
              <a:off x="1575413" y="6035510"/>
              <a:ext cx="171424" cy="182828"/>
            </a:xfrm>
            <a:custGeom>
              <a:avLst/>
              <a:gdLst>
                <a:gd name="connsiteX0" fmla="*/ 133551 w 171424"/>
                <a:gd name="connsiteY0" fmla="*/ 74438 h 182828"/>
                <a:gd name="connsiteX1" fmla="*/ 88999 w 171424"/>
                <a:gd name="connsiteY1" fmla="*/ 31668 h 182828"/>
                <a:gd name="connsiteX2" fmla="*/ 38719 w 171424"/>
                <a:gd name="connsiteY2" fmla="*/ 74438 h 182828"/>
                <a:gd name="connsiteX3" fmla="*/ 37701 w 171424"/>
                <a:gd name="connsiteY3" fmla="*/ 103651 h 182828"/>
                <a:gd name="connsiteX4" fmla="*/ 94982 w 171424"/>
                <a:gd name="connsiteY4" fmla="*/ 149604 h 182828"/>
                <a:gd name="connsiteX5" fmla="*/ 145899 w 171424"/>
                <a:gd name="connsiteY5" fmla="*/ 128982 h 182828"/>
                <a:gd name="connsiteX6" fmla="*/ 163719 w 171424"/>
                <a:gd name="connsiteY6" fmla="*/ 154441 h 182828"/>
                <a:gd name="connsiteX7" fmla="*/ 93709 w 171424"/>
                <a:gd name="connsiteY7" fmla="*/ 182572 h 182828"/>
                <a:gd name="connsiteX8" fmla="*/ -360 w 171424"/>
                <a:gd name="connsiteY8" fmla="*/ 91368 h 182828"/>
                <a:gd name="connsiteX9" fmla="*/ 88414 w 171424"/>
                <a:gd name="connsiteY9" fmla="*/ -205 h 182828"/>
                <a:gd name="connsiteX10" fmla="*/ 90145 w 171424"/>
                <a:gd name="connsiteY10" fmla="*/ -218 h 182828"/>
                <a:gd name="connsiteX11" fmla="*/ 171019 w 171424"/>
                <a:gd name="connsiteY11" fmla="*/ 76303 h 182828"/>
                <a:gd name="connsiteX12" fmla="*/ 171039 w 171424"/>
                <a:gd name="connsiteY12" fmla="*/ 79975 h 182828"/>
                <a:gd name="connsiteX13" fmla="*/ 168175 w 171424"/>
                <a:gd name="connsiteY13" fmla="*/ 103461 h 18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1424" h="182828">
                  <a:moveTo>
                    <a:pt x="133551" y="74438"/>
                  </a:moveTo>
                  <a:cubicBezTo>
                    <a:pt x="133551" y="47707"/>
                    <a:pt x="113248" y="31668"/>
                    <a:pt x="88999" y="31668"/>
                  </a:cubicBezTo>
                  <a:cubicBezTo>
                    <a:pt x="64076" y="31815"/>
                    <a:pt x="42862" y="49858"/>
                    <a:pt x="38719" y="74438"/>
                  </a:cubicBezTo>
                  <a:close/>
                  <a:moveTo>
                    <a:pt x="37701" y="103651"/>
                  </a:moveTo>
                  <a:cubicBezTo>
                    <a:pt x="42347" y="132165"/>
                    <a:pt x="64814" y="149604"/>
                    <a:pt x="94982" y="149604"/>
                  </a:cubicBezTo>
                  <a:cubicBezTo>
                    <a:pt x="113942" y="149362"/>
                    <a:pt x="132113" y="142004"/>
                    <a:pt x="145899" y="128982"/>
                  </a:cubicBezTo>
                  <a:lnTo>
                    <a:pt x="163719" y="154441"/>
                  </a:lnTo>
                  <a:cubicBezTo>
                    <a:pt x="145065" y="172777"/>
                    <a:pt x="119861" y="182903"/>
                    <a:pt x="93709" y="182572"/>
                  </a:cubicBezTo>
                  <a:cubicBezTo>
                    <a:pt x="40246" y="182572"/>
                    <a:pt x="-360" y="143048"/>
                    <a:pt x="-360" y="91368"/>
                  </a:cubicBezTo>
                  <a:cubicBezTo>
                    <a:pt x="-1136" y="41565"/>
                    <a:pt x="38611" y="565"/>
                    <a:pt x="88414" y="-205"/>
                  </a:cubicBezTo>
                  <a:cubicBezTo>
                    <a:pt x="88993" y="-218"/>
                    <a:pt x="89566" y="-218"/>
                    <a:pt x="90145" y="-218"/>
                  </a:cubicBezTo>
                  <a:cubicBezTo>
                    <a:pt x="133608" y="-1421"/>
                    <a:pt x="169817" y="32839"/>
                    <a:pt x="171019" y="76303"/>
                  </a:cubicBezTo>
                  <a:cubicBezTo>
                    <a:pt x="171058" y="77525"/>
                    <a:pt x="171064" y="78753"/>
                    <a:pt x="171039" y="79975"/>
                  </a:cubicBezTo>
                  <a:cubicBezTo>
                    <a:pt x="170917" y="87880"/>
                    <a:pt x="169956" y="95753"/>
                    <a:pt x="168175" y="103461"/>
                  </a:cubicBez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Graphic 13">
              <a:extLst>
                <a:ext uri="{FF2B5EF4-FFF2-40B4-BE49-F238E27FC236}">
                  <a16:creationId xmlns:a16="http://schemas.microsoft.com/office/drawing/2014/main" id="{D48233F6-016D-104E-BDD6-AFC57EF04400}"/>
                </a:ext>
              </a:extLst>
            </p:cNvPr>
            <p:cNvSpPr/>
            <p:nvPr/>
          </p:nvSpPr>
          <p:spPr>
            <a:xfrm>
              <a:off x="1754841" y="6035739"/>
              <a:ext cx="135420" cy="182892"/>
            </a:xfrm>
            <a:custGeom>
              <a:avLst/>
              <a:gdLst>
                <a:gd name="connsiteX0" fmla="*/ 21015 w 135420"/>
                <a:gd name="connsiteY0" fmla="*/ 125188 h 182892"/>
                <a:gd name="connsiteX1" fmla="*/ 70149 w 135420"/>
                <a:gd name="connsiteY1" fmla="*/ 150138 h 182892"/>
                <a:gd name="connsiteX2" fmla="*/ 98344 w 135420"/>
                <a:gd name="connsiteY2" fmla="*/ 130535 h 182892"/>
                <a:gd name="connsiteX3" fmla="*/ 73713 w 135420"/>
                <a:gd name="connsiteY3" fmla="*/ 108768 h 182892"/>
                <a:gd name="connsiteX4" fmla="*/ 55892 w 135420"/>
                <a:gd name="connsiteY4" fmla="*/ 101321 h 182892"/>
                <a:gd name="connsiteX5" fmla="*/ 10322 w 135420"/>
                <a:gd name="connsiteY5" fmla="*/ 50405 h 182892"/>
                <a:gd name="connsiteX6" fmla="*/ 71931 w 135420"/>
                <a:gd name="connsiteY6" fmla="*/ -193 h 182892"/>
                <a:gd name="connsiteX7" fmla="*/ 132522 w 135420"/>
                <a:gd name="connsiteY7" fmla="*/ 26856 h 182892"/>
                <a:gd name="connsiteX8" fmla="*/ 112219 w 135420"/>
                <a:gd name="connsiteY8" fmla="*/ 50023 h 182892"/>
                <a:gd name="connsiteX9" fmla="*/ 71231 w 135420"/>
                <a:gd name="connsiteY9" fmla="*/ 32202 h 182892"/>
                <a:gd name="connsiteX10" fmla="*/ 47364 w 135420"/>
                <a:gd name="connsiteY10" fmla="*/ 48941 h 182892"/>
                <a:gd name="connsiteX11" fmla="*/ 70531 w 135420"/>
                <a:gd name="connsiteY11" fmla="*/ 69626 h 182892"/>
                <a:gd name="connsiteX12" fmla="*/ 87270 w 135420"/>
                <a:gd name="connsiteY12" fmla="*/ 76436 h 182892"/>
                <a:gd name="connsiteX13" fmla="*/ 135004 w 135420"/>
                <a:gd name="connsiteY13" fmla="*/ 129135 h 182892"/>
                <a:gd name="connsiteX14" fmla="*/ 116483 w 135420"/>
                <a:gd name="connsiteY14" fmla="*/ 168722 h 182892"/>
                <a:gd name="connsiteX15" fmla="*/ 70149 w 135420"/>
                <a:gd name="connsiteY15" fmla="*/ 182597 h 182892"/>
                <a:gd name="connsiteX16" fmla="*/ -371 w 135420"/>
                <a:gd name="connsiteY16" fmla="*/ 148737 h 182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420" h="182892">
                  <a:moveTo>
                    <a:pt x="21015" y="125188"/>
                  </a:moveTo>
                  <a:cubicBezTo>
                    <a:pt x="36289" y="141227"/>
                    <a:pt x="51628" y="150138"/>
                    <a:pt x="70149" y="150138"/>
                  </a:cubicBezTo>
                  <a:cubicBezTo>
                    <a:pt x="86188" y="150138"/>
                    <a:pt x="98344" y="143327"/>
                    <a:pt x="98344" y="130535"/>
                  </a:cubicBezTo>
                  <a:cubicBezTo>
                    <a:pt x="98344" y="120161"/>
                    <a:pt x="90834" y="115896"/>
                    <a:pt x="73713" y="108768"/>
                  </a:cubicBezTo>
                  <a:lnTo>
                    <a:pt x="55892" y="101321"/>
                  </a:lnTo>
                  <a:cubicBezTo>
                    <a:pt x="24897" y="88592"/>
                    <a:pt x="10322" y="74908"/>
                    <a:pt x="10322" y="50405"/>
                  </a:cubicBezTo>
                  <a:cubicBezTo>
                    <a:pt x="10322" y="19028"/>
                    <a:pt x="36289" y="-193"/>
                    <a:pt x="71931" y="-193"/>
                  </a:cubicBezTo>
                  <a:cubicBezTo>
                    <a:pt x="95238" y="-1091"/>
                    <a:pt x="117629" y="8908"/>
                    <a:pt x="132522" y="26856"/>
                  </a:cubicBezTo>
                  <a:lnTo>
                    <a:pt x="112219" y="50023"/>
                  </a:lnTo>
                  <a:cubicBezTo>
                    <a:pt x="101533" y="38777"/>
                    <a:pt x="86741" y="32349"/>
                    <a:pt x="71231" y="32202"/>
                  </a:cubicBezTo>
                  <a:cubicBezTo>
                    <a:pt x="56656" y="32202"/>
                    <a:pt x="47364" y="37930"/>
                    <a:pt x="47364" y="48941"/>
                  </a:cubicBezTo>
                  <a:cubicBezTo>
                    <a:pt x="47364" y="57851"/>
                    <a:pt x="53728" y="62498"/>
                    <a:pt x="70531" y="69626"/>
                  </a:cubicBezTo>
                  <a:lnTo>
                    <a:pt x="87270" y="76436"/>
                  </a:lnTo>
                  <a:cubicBezTo>
                    <a:pt x="120429" y="90311"/>
                    <a:pt x="135004" y="104567"/>
                    <a:pt x="135004" y="129135"/>
                  </a:cubicBezTo>
                  <a:cubicBezTo>
                    <a:pt x="135685" y="144569"/>
                    <a:pt x="128767" y="159353"/>
                    <a:pt x="116483" y="168722"/>
                  </a:cubicBezTo>
                  <a:cubicBezTo>
                    <a:pt x="102977" y="178307"/>
                    <a:pt x="86697" y="183182"/>
                    <a:pt x="70149" y="182597"/>
                  </a:cubicBezTo>
                  <a:cubicBezTo>
                    <a:pt x="42635" y="182979"/>
                    <a:pt x="16534" y="170447"/>
                    <a:pt x="-371" y="148737"/>
                  </a:cubicBez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Graphic 13">
              <a:extLst>
                <a:ext uri="{FF2B5EF4-FFF2-40B4-BE49-F238E27FC236}">
                  <a16:creationId xmlns:a16="http://schemas.microsoft.com/office/drawing/2014/main" id="{141000A8-B259-9644-94A1-D2C171FEFAA7}"/>
                </a:ext>
              </a:extLst>
            </p:cNvPr>
            <p:cNvSpPr/>
            <p:nvPr/>
          </p:nvSpPr>
          <p:spPr>
            <a:xfrm>
              <a:off x="1900081" y="5993662"/>
              <a:ext cx="123982" cy="224859"/>
            </a:xfrm>
            <a:custGeom>
              <a:avLst/>
              <a:gdLst>
                <a:gd name="connsiteX0" fmla="*/ 123611 w 123982"/>
                <a:gd name="connsiteY0" fmla="*/ 220729 h 224859"/>
                <a:gd name="connsiteX1" fmla="*/ 92616 w 123982"/>
                <a:gd name="connsiteY1" fmla="*/ 224611 h 224859"/>
                <a:gd name="connsiteX2" fmla="*/ 28143 w 123982"/>
                <a:gd name="connsiteY2" fmla="*/ 163702 h 224859"/>
                <a:gd name="connsiteX3" fmla="*/ 28143 w 123982"/>
                <a:gd name="connsiteY3" fmla="*/ 78162 h 224859"/>
                <a:gd name="connsiteX4" fmla="*/ -371 w 123982"/>
                <a:gd name="connsiteY4" fmla="*/ 78162 h 224859"/>
                <a:gd name="connsiteX5" fmla="*/ -371 w 123982"/>
                <a:gd name="connsiteY5" fmla="*/ 45703 h 224859"/>
                <a:gd name="connsiteX6" fmla="*/ 28143 w 123982"/>
                <a:gd name="connsiteY6" fmla="*/ 45703 h 224859"/>
                <a:gd name="connsiteX7" fmla="*/ 28143 w 123982"/>
                <a:gd name="connsiteY7" fmla="*/ -249 h 224859"/>
                <a:gd name="connsiteX8" fmla="*/ 65885 w 123982"/>
                <a:gd name="connsiteY8" fmla="*/ -249 h 224859"/>
                <a:gd name="connsiteX9" fmla="*/ 65885 w 123982"/>
                <a:gd name="connsiteY9" fmla="*/ 45703 h 224859"/>
                <a:gd name="connsiteX10" fmla="*/ 117947 w 123982"/>
                <a:gd name="connsiteY10" fmla="*/ 45703 h 224859"/>
                <a:gd name="connsiteX11" fmla="*/ 117947 w 123982"/>
                <a:gd name="connsiteY11" fmla="*/ 78162 h 224859"/>
                <a:gd name="connsiteX12" fmla="*/ 65885 w 123982"/>
                <a:gd name="connsiteY12" fmla="*/ 78162 h 224859"/>
                <a:gd name="connsiteX13" fmla="*/ 65885 w 123982"/>
                <a:gd name="connsiteY13" fmla="*/ 160456 h 224859"/>
                <a:gd name="connsiteX14" fmla="*/ 100444 w 123982"/>
                <a:gd name="connsiteY14" fmla="*/ 190751 h 224859"/>
                <a:gd name="connsiteX15" fmla="*/ 123611 w 123982"/>
                <a:gd name="connsiteY15" fmla="*/ 188969 h 22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3982" h="224859">
                  <a:moveTo>
                    <a:pt x="123611" y="220729"/>
                  </a:moveTo>
                  <a:cubicBezTo>
                    <a:pt x="113441" y="223071"/>
                    <a:pt x="103054" y="224369"/>
                    <a:pt x="92616" y="224611"/>
                  </a:cubicBezTo>
                  <a:cubicBezTo>
                    <a:pt x="52328" y="224611"/>
                    <a:pt x="28143" y="204690"/>
                    <a:pt x="28143" y="163702"/>
                  </a:cubicBezTo>
                  <a:lnTo>
                    <a:pt x="28143" y="78162"/>
                  </a:lnTo>
                  <a:lnTo>
                    <a:pt x="-371" y="78162"/>
                  </a:lnTo>
                  <a:lnTo>
                    <a:pt x="-371" y="45703"/>
                  </a:lnTo>
                  <a:lnTo>
                    <a:pt x="28143" y="45703"/>
                  </a:lnTo>
                  <a:lnTo>
                    <a:pt x="28143" y="-249"/>
                  </a:lnTo>
                  <a:lnTo>
                    <a:pt x="65885" y="-249"/>
                  </a:lnTo>
                  <a:lnTo>
                    <a:pt x="65885" y="45703"/>
                  </a:lnTo>
                  <a:lnTo>
                    <a:pt x="117947" y="45703"/>
                  </a:lnTo>
                  <a:lnTo>
                    <a:pt x="117947" y="78162"/>
                  </a:lnTo>
                  <a:lnTo>
                    <a:pt x="65885" y="78162"/>
                  </a:lnTo>
                  <a:lnTo>
                    <a:pt x="65885" y="160456"/>
                  </a:lnTo>
                  <a:cubicBezTo>
                    <a:pt x="65885" y="182923"/>
                    <a:pt x="77659" y="190751"/>
                    <a:pt x="100444" y="190751"/>
                  </a:cubicBezTo>
                  <a:cubicBezTo>
                    <a:pt x="105790" y="190751"/>
                    <a:pt x="113173" y="190051"/>
                    <a:pt x="123611" y="188969"/>
                  </a:cubicBez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Graphic 13">
              <a:extLst>
                <a:ext uri="{FF2B5EF4-FFF2-40B4-BE49-F238E27FC236}">
                  <a16:creationId xmlns:a16="http://schemas.microsoft.com/office/drawing/2014/main" id="{2F77A8DF-03F4-F149-BF60-16371B2F5FDA}"/>
                </a:ext>
              </a:extLst>
            </p:cNvPr>
            <p:cNvSpPr/>
            <p:nvPr/>
          </p:nvSpPr>
          <p:spPr>
            <a:xfrm>
              <a:off x="1451824" y="5965371"/>
              <a:ext cx="67337" cy="67311"/>
            </a:xfrm>
            <a:custGeom>
              <a:avLst/>
              <a:gdLst>
                <a:gd name="connsiteX0" fmla="*/ 57101 w 67337"/>
                <a:gd name="connsiteY0" fmla="*/ 9584 h 67311"/>
                <a:gd name="connsiteX1" fmla="*/ 57108 w 67337"/>
                <a:gd name="connsiteY1" fmla="*/ 57198 h 67311"/>
                <a:gd name="connsiteX2" fmla="*/ 9494 w 67337"/>
                <a:gd name="connsiteY2" fmla="*/ 57204 h 67311"/>
                <a:gd name="connsiteX3" fmla="*/ 9488 w 67337"/>
                <a:gd name="connsiteY3" fmla="*/ 9591 h 67311"/>
                <a:gd name="connsiteX4" fmla="*/ 9494 w 67337"/>
                <a:gd name="connsiteY4" fmla="*/ 9584 h 67311"/>
                <a:gd name="connsiteX5" fmla="*/ 57101 w 67337"/>
                <a:gd name="connsiteY5" fmla="*/ 9584 h 6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337" h="67311">
                  <a:moveTo>
                    <a:pt x="57101" y="9584"/>
                  </a:moveTo>
                  <a:cubicBezTo>
                    <a:pt x="70251" y="22733"/>
                    <a:pt x="70257" y="44048"/>
                    <a:pt x="57108" y="57198"/>
                  </a:cubicBezTo>
                  <a:cubicBezTo>
                    <a:pt x="43965" y="70347"/>
                    <a:pt x="22644" y="70353"/>
                    <a:pt x="9494" y="57204"/>
                  </a:cubicBezTo>
                  <a:cubicBezTo>
                    <a:pt x="-3655" y="44061"/>
                    <a:pt x="-3661" y="22740"/>
                    <a:pt x="9488" y="9591"/>
                  </a:cubicBezTo>
                  <a:cubicBezTo>
                    <a:pt x="9488" y="9591"/>
                    <a:pt x="9494" y="9584"/>
                    <a:pt x="9494" y="9584"/>
                  </a:cubicBezTo>
                  <a:cubicBezTo>
                    <a:pt x="22656" y="-3527"/>
                    <a:pt x="43939" y="-3527"/>
                    <a:pt x="57101" y="9584"/>
                  </a:cubicBezTo>
                </a:path>
              </a:pathLst>
            </a:custGeom>
            <a:solidFill>
              <a:schemeClr val="accent4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Graphic 13">
              <a:extLst>
                <a:ext uri="{FF2B5EF4-FFF2-40B4-BE49-F238E27FC236}">
                  <a16:creationId xmlns:a16="http://schemas.microsoft.com/office/drawing/2014/main" id="{18174052-5FA5-6D4A-85D2-636F8F77BA08}"/>
                </a:ext>
              </a:extLst>
            </p:cNvPr>
            <p:cNvSpPr/>
            <p:nvPr/>
          </p:nvSpPr>
          <p:spPr>
            <a:xfrm>
              <a:off x="1409118" y="6040314"/>
              <a:ext cx="152240" cy="174579"/>
            </a:xfrm>
            <a:custGeom>
              <a:avLst/>
              <a:gdLst>
                <a:gd name="connsiteX0" fmla="*/ 76004 w 152240"/>
                <a:gd name="connsiteY0" fmla="*/ 6 h 174579"/>
                <a:gd name="connsiteX1" fmla="*/ -371 w 152240"/>
                <a:gd name="connsiteY1" fmla="*/ 82745 h 174579"/>
                <a:gd name="connsiteX2" fmla="*/ -371 w 152240"/>
                <a:gd name="connsiteY2" fmla="*/ 174331 h 174579"/>
                <a:gd name="connsiteX3" fmla="*/ 36416 w 152240"/>
                <a:gd name="connsiteY3" fmla="*/ 174331 h 174579"/>
                <a:gd name="connsiteX4" fmla="*/ 36416 w 152240"/>
                <a:gd name="connsiteY4" fmla="*/ 82045 h 174579"/>
                <a:gd name="connsiteX5" fmla="*/ 72580 w 152240"/>
                <a:gd name="connsiteY5" fmla="*/ 39542 h 174579"/>
                <a:gd name="connsiteX6" fmla="*/ 115083 w 152240"/>
                <a:gd name="connsiteY6" fmla="*/ 75712 h 174579"/>
                <a:gd name="connsiteX7" fmla="*/ 115083 w 152240"/>
                <a:gd name="connsiteY7" fmla="*/ 82045 h 174579"/>
                <a:gd name="connsiteX8" fmla="*/ 115083 w 152240"/>
                <a:gd name="connsiteY8" fmla="*/ 174331 h 174579"/>
                <a:gd name="connsiteX9" fmla="*/ 151870 w 152240"/>
                <a:gd name="connsiteY9" fmla="*/ 174331 h 174579"/>
                <a:gd name="connsiteX10" fmla="*/ 151870 w 152240"/>
                <a:gd name="connsiteY10" fmla="*/ 82490 h 174579"/>
                <a:gd name="connsiteX11" fmla="*/ 75495 w 152240"/>
                <a:gd name="connsiteY11" fmla="*/ -249 h 17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240" h="174579">
                  <a:moveTo>
                    <a:pt x="76004" y="6"/>
                  </a:moveTo>
                  <a:cubicBezTo>
                    <a:pt x="33998" y="6"/>
                    <a:pt x="-371" y="36984"/>
                    <a:pt x="-371" y="82745"/>
                  </a:cubicBezTo>
                  <a:lnTo>
                    <a:pt x="-371" y="174331"/>
                  </a:lnTo>
                  <a:lnTo>
                    <a:pt x="36416" y="174331"/>
                  </a:lnTo>
                  <a:lnTo>
                    <a:pt x="36416" y="82045"/>
                  </a:lnTo>
                  <a:cubicBezTo>
                    <a:pt x="34666" y="60323"/>
                    <a:pt x="50858" y="41293"/>
                    <a:pt x="72580" y="39542"/>
                  </a:cubicBezTo>
                  <a:cubicBezTo>
                    <a:pt x="94309" y="37798"/>
                    <a:pt x="113332" y="53990"/>
                    <a:pt x="115083" y="75712"/>
                  </a:cubicBezTo>
                  <a:cubicBezTo>
                    <a:pt x="115254" y="77819"/>
                    <a:pt x="115254" y="79938"/>
                    <a:pt x="115083" y="82045"/>
                  </a:cubicBezTo>
                  <a:lnTo>
                    <a:pt x="115083" y="174331"/>
                  </a:lnTo>
                  <a:lnTo>
                    <a:pt x="151870" y="174331"/>
                  </a:lnTo>
                  <a:lnTo>
                    <a:pt x="151870" y="82490"/>
                  </a:lnTo>
                  <a:cubicBezTo>
                    <a:pt x="151870" y="36984"/>
                    <a:pt x="117756" y="-249"/>
                    <a:pt x="75495" y="-249"/>
                  </a:cubicBezTo>
                </a:path>
              </a:pathLst>
            </a:custGeom>
            <a:solidFill>
              <a:schemeClr val="accent4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Graphic 13">
              <a:extLst>
                <a:ext uri="{FF2B5EF4-FFF2-40B4-BE49-F238E27FC236}">
                  <a16:creationId xmlns:a16="http://schemas.microsoft.com/office/drawing/2014/main" id="{38E75747-FB2A-C047-8AF1-EB6CBA1033F6}"/>
                </a:ext>
              </a:extLst>
            </p:cNvPr>
            <p:cNvSpPr/>
            <p:nvPr/>
          </p:nvSpPr>
          <p:spPr>
            <a:xfrm>
              <a:off x="636587" y="5947328"/>
              <a:ext cx="1387476" cy="271193"/>
            </a:xfrm>
            <a:custGeom>
              <a:avLst/>
              <a:gdLst>
                <a:gd name="connsiteX0" fmla="*/ 0 w 1387476"/>
                <a:gd name="connsiteY0" fmla="*/ 0 h 271193"/>
                <a:gd name="connsiteX1" fmla="*/ 1387476 w 1387476"/>
                <a:gd name="connsiteY1" fmla="*/ 0 h 271193"/>
                <a:gd name="connsiteX2" fmla="*/ 1387476 w 1387476"/>
                <a:gd name="connsiteY2" fmla="*/ 271194 h 271193"/>
                <a:gd name="connsiteX3" fmla="*/ 0 w 1387476"/>
                <a:gd name="connsiteY3" fmla="*/ 271194 h 27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7476" h="271193">
                  <a:moveTo>
                    <a:pt x="0" y="0"/>
                  </a:moveTo>
                  <a:lnTo>
                    <a:pt x="1387476" y="0"/>
                  </a:lnTo>
                  <a:lnTo>
                    <a:pt x="1387476" y="271194"/>
                  </a:lnTo>
                  <a:lnTo>
                    <a:pt x="0" y="271194"/>
                  </a:lnTo>
                  <a:close/>
                </a:path>
              </a:pathLst>
            </a:custGeom>
            <a:noFill/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22469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Break Slide V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91556B7-E9BD-430B-9CC8-8D1B1B69FC0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51600" y="0"/>
            <a:ext cx="57404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172CEE-99D7-4D6C-B2CB-DC9F7722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816199"/>
            <a:ext cx="7516812" cy="2739801"/>
          </a:xfrm>
        </p:spPr>
        <p:txBody>
          <a:bodyPr anchor="b"/>
          <a:lstStyle>
            <a:lvl1pPr>
              <a:defRPr sz="69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EF462-D5A3-4EB5-B3C8-2C1AA334A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3918394"/>
            <a:ext cx="4572000" cy="214982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500" b="1">
                <a:solidFill>
                  <a:schemeClr val="tx1">
                    <a:tint val="75000"/>
                  </a:schemeClr>
                </a:solidFill>
              </a:defRPr>
            </a:lvl1pPr>
            <a:lvl2pPr marL="0" indent="0">
              <a:spcBef>
                <a:spcPts val="600"/>
              </a:spcBef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two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9BE9FF-5EFC-0443-9EFD-9333E8AADA76}"/>
              </a:ext>
            </a:extLst>
          </p:cNvPr>
          <p:cNvSpPr txBox="1"/>
          <p:nvPr userDrawn="1"/>
        </p:nvSpPr>
        <p:spPr>
          <a:xfrm>
            <a:off x="15816649" y="1458097"/>
            <a:ext cx="0" cy="0"/>
          </a:xfrm>
          <a:prstGeom prst="rect">
            <a:avLst/>
          </a:prstGeom>
          <a:solidFill>
            <a:schemeClr val="accent5"/>
          </a:solidFill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BFFA3E-21CD-E54F-9C4D-E8899E0AD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269852"/>
            <a:ext cx="4114800" cy="19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Webinar 10 October 2024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B8CB736-9CB1-F04F-AFEE-CF56A8A081C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91787" y="6143952"/>
            <a:ext cx="1387476" cy="271304"/>
            <a:chOff x="636587" y="5947327"/>
            <a:chExt cx="1387476" cy="271304"/>
          </a:xfrm>
        </p:grpSpPr>
        <p:sp>
          <p:nvSpPr>
            <p:cNvPr id="12" name="Graphic 13">
              <a:extLst>
                <a:ext uri="{FF2B5EF4-FFF2-40B4-BE49-F238E27FC236}">
                  <a16:creationId xmlns:a16="http://schemas.microsoft.com/office/drawing/2014/main" id="{957DF744-DA72-6F4E-9373-1A6519954B41}"/>
                </a:ext>
              </a:extLst>
            </p:cNvPr>
            <p:cNvSpPr/>
            <p:nvPr/>
          </p:nvSpPr>
          <p:spPr>
            <a:xfrm>
              <a:off x="636587" y="6035731"/>
              <a:ext cx="290797" cy="182790"/>
            </a:xfrm>
            <a:custGeom>
              <a:avLst/>
              <a:gdLst>
                <a:gd name="connsiteX0" fmla="*/ 139002 w 290797"/>
                <a:gd name="connsiteY0" fmla="*/ 0 h 182790"/>
                <a:gd name="connsiteX1" fmla="*/ 85922 w 290797"/>
                <a:gd name="connsiteY1" fmla="*/ 118317 h 182790"/>
                <a:gd name="connsiteX2" fmla="*/ 39906 w 290797"/>
                <a:gd name="connsiteY2" fmla="*/ 3882 h 182790"/>
                <a:gd name="connsiteX3" fmla="*/ 0 w 290797"/>
                <a:gd name="connsiteY3" fmla="*/ 3882 h 182790"/>
                <a:gd name="connsiteX4" fmla="*/ 77711 w 290797"/>
                <a:gd name="connsiteY4" fmla="*/ 182790 h 182790"/>
                <a:gd name="connsiteX5" fmla="*/ 90504 w 290797"/>
                <a:gd name="connsiteY5" fmla="*/ 182790 h 182790"/>
                <a:gd name="connsiteX6" fmla="*/ 145430 w 290797"/>
                <a:gd name="connsiteY6" fmla="*/ 66255 h 182790"/>
                <a:gd name="connsiteX7" fmla="*/ 200293 w 290797"/>
                <a:gd name="connsiteY7" fmla="*/ 182790 h 182790"/>
                <a:gd name="connsiteX8" fmla="*/ 213149 w 290797"/>
                <a:gd name="connsiteY8" fmla="*/ 182790 h 182790"/>
                <a:gd name="connsiteX9" fmla="*/ 290797 w 290797"/>
                <a:gd name="connsiteY9" fmla="*/ 3882 h 182790"/>
                <a:gd name="connsiteX10" fmla="*/ 250891 w 290797"/>
                <a:gd name="connsiteY10" fmla="*/ 3882 h 182790"/>
                <a:gd name="connsiteX11" fmla="*/ 205639 w 290797"/>
                <a:gd name="connsiteY11" fmla="*/ 116853 h 182790"/>
                <a:gd name="connsiteX12" fmla="*/ 151795 w 290797"/>
                <a:gd name="connsiteY12" fmla="*/ 0 h 182790"/>
                <a:gd name="connsiteX13" fmla="*/ 139002 w 290797"/>
                <a:gd name="connsiteY13" fmla="*/ 0 h 18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797" h="182790">
                  <a:moveTo>
                    <a:pt x="139002" y="0"/>
                  </a:moveTo>
                  <a:lnTo>
                    <a:pt x="85922" y="118317"/>
                  </a:lnTo>
                  <a:lnTo>
                    <a:pt x="39906" y="3882"/>
                  </a:lnTo>
                  <a:lnTo>
                    <a:pt x="0" y="3882"/>
                  </a:lnTo>
                  <a:lnTo>
                    <a:pt x="77711" y="182790"/>
                  </a:lnTo>
                  <a:lnTo>
                    <a:pt x="90504" y="182790"/>
                  </a:lnTo>
                  <a:lnTo>
                    <a:pt x="145430" y="66255"/>
                  </a:lnTo>
                  <a:lnTo>
                    <a:pt x="200293" y="182790"/>
                  </a:lnTo>
                  <a:lnTo>
                    <a:pt x="213149" y="182790"/>
                  </a:lnTo>
                  <a:lnTo>
                    <a:pt x="290797" y="3882"/>
                  </a:lnTo>
                  <a:lnTo>
                    <a:pt x="250891" y="3882"/>
                  </a:lnTo>
                  <a:lnTo>
                    <a:pt x="205639" y="116853"/>
                  </a:lnTo>
                  <a:lnTo>
                    <a:pt x="151795" y="0"/>
                  </a:lnTo>
                  <a:lnTo>
                    <a:pt x="139002" y="0"/>
                  </a:ln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Graphic 13">
              <a:extLst>
                <a:ext uri="{FF2B5EF4-FFF2-40B4-BE49-F238E27FC236}">
                  <a16:creationId xmlns:a16="http://schemas.microsoft.com/office/drawing/2014/main" id="{F3E26AC0-DC96-8943-9459-94358CAA03E7}"/>
                </a:ext>
              </a:extLst>
            </p:cNvPr>
            <p:cNvSpPr/>
            <p:nvPr/>
          </p:nvSpPr>
          <p:spPr>
            <a:xfrm>
              <a:off x="918791" y="6035730"/>
              <a:ext cx="182788" cy="182788"/>
            </a:xfrm>
            <a:custGeom>
              <a:avLst/>
              <a:gdLst>
                <a:gd name="connsiteX0" fmla="*/ 92298 w 182788"/>
                <a:gd name="connsiteY0" fmla="*/ 33930 h 182788"/>
                <a:gd name="connsiteX1" fmla="*/ 37753 w 182788"/>
                <a:gd name="connsiteY1" fmla="*/ 91211 h 182788"/>
                <a:gd name="connsiteX2" fmla="*/ 89478 w 182788"/>
                <a:gd name="connsiteY2" fmla="*/ 148192 h 182788"/>
                <a:gd name="connsiteX3" fmla="*/ 146460 w 182788"/>
                <a:gd name="connsiteY3" fmla="*/ 96474 h 182788"/>
                <a:gd name="connsiteX4" fmla="*/ 146460 w 182788"/>
                <a:gd name="connsiteY4" fmla="*/ 91211 h 182788"/>
                <a:gd name="connsiteX5" fmla="*/ 92298 w 182788"/>
                <a:gd name="connsiteY5" fmla="*/ 33930 h 182788"/>
                <a:gd name="connsiteX6" fmla="*/ 91916 w 182788"/>
                <a:gd name="connsiteY6" fmla="*/ -248 h 182788"/>
                <a:gd name="connsiteX7" fmla="*/ 182414 w 182788"/>
                <a:gd name="connsiteY7" fmla="*/ 92032 h 182788"/>
                <a:gd name="connsiteX8" fmla="*/ 90134 w 182788"/>
                <a:gd name="connsiteY8" fmla="*/ 182536 h 182788"/>
                <a:gd name="connsiteX9" fmla="*/ -371 w 182788"/>
                <a:gd name="connsiteY9" fmla="*/ 90956 h 182788"/>
                <a:gd name="connsiteX10" fmla="*/ 91591 w 182788"/>
                <a:gd name="connsiteY10" fmla="*/ -248 h 182788"/>
                <a:gd name="connsiteX11" fmla="*/ 91916 w 182788"/>
                <a:gd name="connsiteY11" fmla="*/ -248 h 18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788" h="182788">
                  <a:moveTo>
                    <a:pt x="92298" y="33930"/>
                  </a:moveTo>
                  <a:cubicBezTo>
                    <a:pt x="61302" y="33930"/>
                    <a:pt x="37753" y="58879"/>
                    <a:pt x="37753" y="91211"/>
                  </a:cubicBezTo>
                  <a:cubicBezTo>
                    <a:pt x="36302" y="121232"/>
                    <a:pt x="59457" y="146741"/>
                    <a:pt x="89478" y="148192"/>
                  </a:cubicBezTo>
                  <a:cubicBezTo>
                    <a:pt x="119493" y="149650"/>
                    <a:pt x="145009" y="126489"/>
                    <a:pt x="146460" y="96474"/>
                  </a:cubicBezTo>
                  <a:cubicBezTo>
                    <a:pt x="146543" y="94717"/>
                    <a:pt x="146543" y="92961"/>
                    <a:pt x="146460" y="91211"/>
                  </a:cubicBezTo>
                  <a:cubicBezTo>
                    <a:pt x="146460" y="58751"/>
                    <a:pt x="122593" y="33930"/>
                    <a:pt x="92298" y="33930"/>
                  </a:cubicBezTo>
                  <a:moveTo>
                    <a:pt x="91916" y="-248"/>
                  </a:moveTo>
                  <a:cubicBezTo>
                    <a:pt x="142387" y="242"/>
                    <a:pt x="182910" y="41561"/>
                    <a:pt x="182414" y="92032"/>
                  </a:cubicBezTo>
                  <a:cubicBezTo>
                    <a:pt x="181923" y="142509"/>
                    <a:pt x="140605" y="183026"/>
                    <a:pt x="90134" y="182536"/>
                  </a:cubicBezTo>
                  <a:cubicBezTo>
                    <a:pt x="39936" y="182046"/>
                    <a:pt x="-472" y="141160"/>
                    <a:pt x="-371" y="90956"/>
                  </a:cubicBezTo>
                  <a:cubicBezTo>
                    <a:pt x="-160" y="40377"/>
                    <a:pt x="41012" y="-458"/>
                    <a:pt x="91591" y="-248"/>
                  </a:cubicBezTo>
                  <a:cubicBezTo>
                    <a:pt x="91699" y="-248"/>
                    <a:pt x="91808" y="-248"/>
                    <a:pt x="91916" y="-248"/>
                  </a:cubicBezTo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Graphic 13">
              <a:extLst>
                <a:ext uri="{FF2B5EF4-FFF2-40B4-BE49-F238E27FC236}">
                  <a16:creationId xmlns:a16="http://schemas.microsoft.com/office/drawing/2014/main" id="{4C69DD8E-03FF-D94E-8154-F0FBAA51A313}"/>
                </a:ext>
              </a:extLst>
            </p:cNvPr>
            <p:cNvSpPr/>
            <p:nvPr/>
          </p:nvSpPr>
          <p:spPr>
            <a:xfrm>
              <a:off x="1122139" y="6037768"/>
              <a:ext cx="100114" cy="176871"/>
            </a:xfrm>
            <a:custGeom>
              <a:avLst/>
              <a:gdLst>
                <a:gd name="connsiteX0" fmla="*/ 99744 w 100114"/>
                <a:gd name="connsiteY0" fmla="*/ 34756 h 176871"/>
                <a:gd name="connsiteX1" fmla="*/ 88288 w 100114"/>
                <a:gd name="connsiteY1" fmla="*/ 34756 h 176871"/>
                <a:gd name="connsiteX2" fmla="*/ 36989 w 100114"/>
                <a:gd name="connsiteY2" fmla="*/ 83254 h 176871"/>
                <a:gd name="connsiteX3" fmla="*/ 36989 w 100114"/>
                <a:gd name="connsiteY3" fmla="*/ 176622 h 176871"/>
                <a:gd name="connsiteX4" fmla="*/ -371 w 100114"/>
                <a:gd name="connsiteY4" fmla="*/ 176622 h 176871"/>
                <a:gd name="connsiteX5" fmla="*/ -371 w 100114"/>
                <a:gd name="connsiteY5" fmla="*/ 1597 h 176871"/>
                <a:gd name="connsiteX6" fmla="*/ 34571 w 100114"/>
                <a:gd name="connsiteY6" fmla="*/ 1597 h 176871"/>
                <a:gd name="connsiteX7" fmla="*/ 34571 w 100114"/>
                <a:gd name="connsiteY7" fmla="*/ 24382 h 176871"/>
                <a:gd name="connsiteX8" fmla="*/ 85487 w 100114"/>
                <a:gd name="connsiteY8" fmla="*/ -249 h 176871"/>
                <a:gd name="connsiteX9" fmla="*/ 99744 w 100114"/>
                <a:gd name="connsiteY9" fmla="*/ 1533 h 176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114" h="176871">
                  <a:moveTo>
                    <a:pt x="99744" y="34756"/>
                  </a:moveTo>
                  <a:lnTo>
                    <a:pt x="88288" y="34756"/>
                  </a:lnTo>
                  <a:cubicBezTo>
                    <a:pt x="58756" y="34756"/>
                    <a:pt x="36989" y="52195"/>
                    <a:pt x="36989" y="83254"/>
                  </a:cubicBezTo>
                  <a:lnTo>
                    <a:pt x="36989" y="176622"/>
                  </a:lnTo>
                  <a:lnTo>
                    <a:pt x="-371" y="176622"/>
                  </a:lnTo>
                  <a:lnTo>
                    <a:pt x="-371" y="1597"/>
                  </a:lnTo>
                  <a:lnTo>
                    <a:pt x="34571" y="1597"/>
                  </a:lnTo>
                  <a:lnTo>
                    <a:pt x="34571" y="24382"/>
                  </a:lnTo>
                  <a:cubicBezTo>
                    <a:pt x="46854" y="8783"/>
                    <a:pt x="65630" y="-300"/>
                    <a:pt x="85487" y="-249"/>
                  </a:cubicBezTo>
                  <a:cubicBezTo>
                    <a:pt x="90293" y="-223"/>
                    <a:pt x="95079" y="375"/>
                    <a:pt x="99744" y="1533"/>
                  </a:cubicBez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Graphic 13">
              <a:extLst>
                <a:ext uri="{FF2B5EF4-FFF2-40B4-BE49-F238E27FC236}">
                  <a16:creationId xmlns:a16="http://schemas.microsoft.com/office/drawing/2014/main" id="{E575FC2F-AC49-4E40-9D3E-AB484A757450}"/>
                </a:ext>
              </a:extLst>
            </p:cNvPr>
            <p:cNvSpPr/>
            <p:nvPr/>
          </p:nvSpPr>
          <p:spPr>
            <a:xfrm>
              <a:off x="636587" y="5947328"/>
              <a:ext cx="1387476" cy="271193"/>
            </a:xfrm>
            <a:custGeom>
              <a:avLst/>
              <a:gdLst>
                <a:gd name="connsiteX0" fmla="*/ 0 w 1387476"/>
                <a:gd name="connsiteY0" fmla="*/ 0 h 271193"/>
                <a:gd name="connsiteX1" fmla="*/ 1387476 w 1387476"/>
                <a:gd name="connsiteY1" fmla="*/ 0 h 271193"/>
                <a:gd name="connsiteX2" fmla="*/ 1387476 w 1387476"/>
                <a:gd name="connsiteY2" fmla="*/ 271194 h 271193"/>
                <a:gd name="connsiteX3" fmla="*/ 0 w 1387476"/>
                <a:gd name="connsiteY3" fmla="*/ 271194 h 27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7476" h="271193">
                  <a:moveTo>
                    <a:pt x="0" y="0"/>
                  </a:moveTo>
                  <a:lnTo>
                    <a:pt x="1387476" y="0"/>
                  </a:lnTo>
                  <a:lnTo>
                    <a:pt x="1387476" y="271194"/>
                  </a:lnTo>
                  <a:lnTo>
                    <a:pt x="0" y="271194"/>
                  </a:lnTo>
                  <a:close/>
                </a:path>
              </a:pathLst>
            </a:custGeom>
            <a:noFill/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Graphic 13">
              <a:extLst>
                <a:ext uri="{FF2B5EF4-FFF2-40B4-BE49-F238E27FC236}">
                  <a16:creationId xmlns:a16="http://schemas.microsoft.com/office/drawing/2014/main" id="{10733AF2-9E9D-8240-92C3-DDE5ED2D7EB1}"/>
                </a:ext>
              </a:extLst>
            </p:cNvPr>
            <p:cNvSpPr/>
            <p:nvPr/>
          </p:nvSpPr>
          <p:spPr>
            <a:xfrm>
              <a:off x="1237975" y="5947327"/>
              <a:ext cx="159305" cy="267311"/>
            </a:xfrm>
            <a:custGeom>
              <a:avLst/>
              <a:gdLst>
                <a:gd name="connsiteX0" fmla="*/ 106554 w 159305"/>
                <a:gd name="connsiteY0" fmla="*/ 92037 h 267311"/>
                <a:gd name="connsiteX1" fmla="*/ 38135 w 159305"/>
                <a:gd name="connsiteY1" fmla="*/ 168412 h 267311"/>
                <a:gd name="connsiteX2" fmla="*/ 114001 w 159305"/>
                <a:gd name="connsiteY2" fmla="*/ 266808 h 267311"/>
                <a:gd name="connsiteX3" fmla="*/ 158934 w 159305"/>
                <a:gd name="connsiteY3" fmla="*/ 266808 h 267311"/>
                <a:gd name="connsiteX4" fmla="*/ 82560 w 159305"/>
                <a:gd name="connsiteY4" fmla="*/ 168794 h 267311"/>
                <a:gd name="connsiteX5" fmla="*/ 153143 w 159305"/>
                <a:gd name="connsiteY5" fmla="*/ 91783 h 267311"/>
                <a:gd name="connsiteX6" fmla="*/ -371 w 159305"/>
                <a:gd name="connsiteY6" fmla="*/ 267063 h 267311"/>
                <a:gd name="connsiteX7" fmla="*/ 37053 w 159305"/>
                <a:gd name="connsiteY7" fmla="*/ 267063 h 267311"/>
                <a:gd name="connsiteX8" fmla="*/ 37053 w 159305"/>
                <a:gd name="connsiteY8" fmla="*/ -249 h 267311"/>
                <a:gd name="connsiteX9" fmla="*/ -371 w 159305"/>
                <a:gd name="connsiteY9" fmla="*/ -249 h 26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305" h="267311">
                  <a:moveTo>
                    <a:pt x="106554" y="92037"/>
                  </a:moveTo>
                  <a:lnTo>
                    <a:pt x="38135" y="168412"/>
                  </a:lnTo>
                  <a:lnTo>
                    <a:pt x="114001" y="266808"/>
                  </a:lnTo>
                  <a:lnTo>
                    <a:pt x="158934" y="266808"/>
                  </a:lnTo>
                  <a:lnTo>
                    <a:pt x="82560" y="168794"/>
                  </a:lnTo>
                  <a:lnTo>
                    <a:pt x="153143" y="91783"/>
                  </a:lnTo>
                  <a:close/>
                  <a:moveTo>
                    <a:pt x="-371" y="267063"/>
                  </a:moveTo>
                  <a:lnTo>
                    <a:pt x="37053" y="267063"/>
                  </a:lnTo>
                  <a:lnTo>
                    <a:pt x="37053" y="-249"/>
                  </a:lnTo>
                  <a:lnTo>
                    <a:pt x="-371" y="-249"/>
                  </a:ln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13">
              <a:extLst>
                <a:ext uri="{FF2B5EF4-FFF2-40B4-BE49-F238E27FC236}">
                  <a16:creationId xmlns:a16="http://schemas.microsoft.com/office/drawing/2014/main" id="{F3342C95-DA74-EE4D-853F-1DCC7703B73C}"/>
                </a:ext>
              </a:extLst>
            </p:cNvPr>
            <p:cNvSpPr/>
            <p:nvPr/>
          </p:nvSpPr>
          <p:spPr>
            <a:xfrm>
              <a:off x="1575413" y="6035510"/>
              <a:ext cx="171424" cy="182828"/>
            </a:xfrm>
            <a:custGeom>
              <a:avLst/>
              <a:gdLst>
                <a:gd name="connsiteX0" fmla="*/ 133551 w 171424"/>
                <a:gd name="connsiteY0" fmla="*/ 74438 h 182828"/>
                <a:gd name="connsiteX1" fmla="*/ 88999 w 171424"/>
                <a:gd name="connsiteY1" fmla="*/ 31668 h 182828"/>
                <a:gd name="connsiteX2" fmla="*/ 38719 w 171424"/>
                <a:gd name="connsiteY2" fmla="*/ 74438 h 182828"/>
                <a:gd name="connsiteX3" fmla="*/ 37701 w 171424"/>
                <a:gd name="connsiteY3" fmla="*/ 103651 h 182828"/>
                <a:gd name="connsiteX4" fmla="*/ 94982 w 171424"/>
                <a:gd name="connsiteY4" fmla="*/ 149604 h 182828"/>
                <a:gd name="connsiteX5" fmla="*/ 145899 w 171424"/>
                <a:gd name="connsiteY5" fmla="*/ 128982 h 182828"/>
                <a:gd name="connsiteX6" fmla="*/ 163719 w 171424"/>
                <a:gd name="connsiteY6" fmla="*/ 154441 h 182828"/>
                <a:gd name="connsiteX7" fmla="*/ 93709 w 171424"/>
                <a:gd name="connsiteY7" fmla="*/ 182572 h 182828"/>
                <a:gd name="connsiteX8" fmla="*/ -360 w 171424"/>
                <a:gd name="connsiteY8" fmla="*/ 91368 h 182828"/>
                <a:gd name="connsiteX9" fmla="*/ 88414 w 171424"/>
                <a:gd name="connsiteY9" fmla="*/ -205 h 182828"/>
                <a:gd name="connsiteX10" fmla="*/ 90145 w 171424"/>
                <a:gd name="connsiteY10" fmla="*/ -218 h 182828"/>
                <a:gd name="connsiteX11" fmla="*/ 171019 w 171424"/>
                <a:gd name="connsiteY11" fmla="*/ 76303 h 182828"/>
                <a:gd name="connsiteX12" fmla="*/ 171039 w 171424"/>
                <a:gd name="connsiteY12" fmla="*/ 79975 h 182828"/>
                <a:gd name="connsiteX13" fmla="*/ 168175 w 171424"/>
                <a:gd name="connsiteY13" fmla="*/ 103461 h 18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1424" h="182828">
                  <a:moveTo>
                    <a:pt x="133551" y="74438"/>
                  </a:moveTo>
                  <a:cubicBezTo>
                    <a:pt x="133551" y="47707"/>
                    <a:pt x="113248" y="31668"/>
                    <a:pt x="88999" y="31668"/>
                  </a:cubicBezTo>
                  <a:cubicBezTo>
                    <a:pt x="64076" y="31815"/>
                    <a:pt x="42862" y="49858"/>
                    <a:pt x="38719" y="74438"/>
                  </a:cubicBezTo>
                  <a:close/>
                  <a:moveTo>
                    <a:pt x="37701" y="103651"/>
                  </a:moveTo>
                  <a:cubicBezTo>
                    <a:pt x="42347" y="132165"/>
                    <a:pt x="64814" y="149604"/>
                    <a:pt x="94982" y="149604"/>
                  </a:cubicBezTo>
                  <a:cubicBezTo>
                    <a:pt x="113942" y="149362"/>
                    <a:pt x="132113" y="142004"/>
                    <a:pt x="145899" y="128982"/>
                  </a:cubicBezTo>
                  <a:lnTo>
                    <a:pt x="163719" y="154441"/>
                  </a:lnTo>
                  <a:cubicBezTo>
                    <a:pt x="145065" y="172777"/>
                    <a:pt x="119861" y="182903"/>
                    <a:pt x="93709" y="182572"/>
                  </a:cubicBezTo>
                  <a:cubicBezTo>
                    <a:pt x="40246" y="182572"/>
                    <a:pt x="-360" y="143048"/>
                    <a:pt x="-360" y="91368"/>
                  </a:cubicBezTo>
                  <a:cubicBezTo>
                    <a:pt x="-1136" y="41565"/>
                    <a:pt x="38611" y="565"/>
                    <a:pt x="88414" y="-205"/>
                  </a:cubicBezTo>
                  <a:cubicBezTo>
                    <a:pt x="88993" y="-218"/>
                    <a:pt x="89566" y="-218"/>
                    <a:pt x="90145" y="-218"/>
                  </a:cubicBezTo>
                  <a:cubicBezTo>
                    <a:pt x="133608" y="-1421"/>
                    <a:pt x="169817" y="32839"/>
                    <a:pt x="171019" y="76303"/>
                  </a:cubicBezTo>
                  <a:cubicBezTo>
                    <a:pt x="171058" y="77525"/>
                    <a:pt x="171064" y="78753"/>
                    <a:pt x="171039" y="79975"/>
                  </a:cubicBezTo>
                  <a:cubicBezTo>
                    <a:pt x="170917" y="87880"/>
                    <a:pt x="169956" y="95753"/>
                    <a:pt x="168175" y="103461"/>
                  </a:cubicBez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13">
              <a:extLst>
                <a:ext uri="{FF2B5EF4-FFF2-40B4-BE49-F238E27FC236}">
                  <a16:creationId xmlns:a16="http://schemas.microsoft.com/office/drawing/2014/main" id="{BE9BED0C-D3AE-2E4E-8D9E-CB6D4BBFACED}"/>
                </a:ext>
              </a:extLst>
            </p:cNvPr>
            <p:cNvSpPr/>
            <p:nvPr/>
          </p:nvSpPr>
          <p:spPr>
            <a:xfrm>
              <a:off x="1754841" y="6035739"/>
              <a:ext cx="135420" cy="182892"/>
            </a:xfrm>
            <a:custGeom>
              <a:avLst/>
              <a:gdLst>
                <a:gd name="connsiteX0" fmla="*/ 21015 w 135420"/>
                <a:gd name="connsiteY0" fmla="*/ 125188 h 182892"/>
                <a:gd name="connsiteX1" fmla="*/ 70149 w 135420"/>
                <a:gd name="connsiteY1" fmla="*/ 150138 h 182892"/>
                <a:gd name="connsiteX2" fmla="*/ 98344 w 135420"/>
                <a:gd name="connsiteY2" fmla="*/ 130535 h 182892"/>
                <a:gd name="connsiteX3" fmla="*/ 73713 w 135420"/>
                <a:gd name="connsiteY3" fmla="*/ 108768 h 182892"/>
                <a:gd name="connsiteX4" fmla="*/ 55892 w 135420"/>
                <a:gd name="connsiteY4" fmla="*/ 101321 h 182892"/>
                <a:gd name="connsiteX5" fmla="*/ 10322 w 135420"/>
                <a:gd name="connsiteY5" fmla="*/ 50405 h 182892"/>
                <a:gd name="connsiteX6" fmla="*/ 71931 w 135420"/>
                <a:gd name="connsiteY6" fmla="*/ -193 h 182892"/>
                <a:gd name="connsiteX7" fmla="*/ 132522 w 135420"/>
                <a:gd name="connsiteY7" fmla="*/ 26856 h 182892"/>
                <a:gd name="connsiteX8" fmla="*/ 112219 w 135420"/>
                <a:gd name="connsiteY8" fmla="*/ 50023 h 182892"/>
                <a:gd name="connsiteX9" fmla="*/ 71231 w 135420"/>
                <a:gd name="connsiteY9" fmla="*/ 32202 h 182892"/>
                <a:gd name="connsiteX10" fmla="*/ 47364 w 135420"/>
                <a:gd name="connsiteY10" fmla="*/ 48941 h 182892"/>
                <a:gd name="connsiteX11" fmla="*/ 70531 w 135420"/>
                <a:gd name="connsiteY11" fmla="*/ 69626 h 182892"/>
                <a:gd name="connsiteX12" fmla="*/ 87270 w 135420"/>
                <a:gd name="connsiteY12" fmla="*/ 76436 h 182892"/>
                <a:gd name="connsiteX13" fmla="*/ 135004 w 135420"/>
                <a:gd name="connsiteY13" fmla="*/ 129135 h 182892"/>
                <a:gd name="connsiteX14" fmla="*/ 116483 w 135420"/>
                <a:gd name="connsiteY14" fmla="*/ 168722 h 182892"/>
                <a:gd name="connsiteX15" fmla="*/ 70149 w 135420"/>
                <a:gd name="connsiteY15" fmla="*/ 182597 h 182892"/>
                <a:gd name="connsiteX16" fmla="*/ -371 w 135420"/>
                <a:gd name="connsiteY16" fmla="*/ 148737 h 182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420" h="182892">
                  <a:moveTo>
                    <a:pt x="21015" y="125188"/>
                  </a:moveTo>
                  <a:cubicBezTo>
                    <a:pt x="36289" y="141227"/>
                    <a:pt x="51628" y="150138"/>
                    <a:pt x="70149" y="150138"/>
                  </a:cubicBezTo>
                  <a:cubicBezTo>
                    <a:pt x="86188" y="150138"/>
                    <a:pt x="98344" y="143327"/>
                    <a:pt x="98344" y="130535"/>
                  </a:cubicBezTo>
                  <a:cubicBezTo>
                    <a:pt x="98344" y="120161"/>
                    <a:pt x="90834" y="115896"/>
                    <a:pt x="73713" y="108768"/>
                  </a:cubicBezTo>
                  <a:lnTo>
                    <a:pt x="55892" y="101321"/>
                  </a:lnTo>
                  <a:cubicBezTo>
                    <a:pt x="24897" y="88592"/>
                    <a:pt x="10322" y="74908"/>
                    <a:pt x="10322" y="50405"/>
                  </a:cubicBezTo>
                  <a:cubicBezTo>
                    <a:pt x="10322" y="19028"/>
                    <a:pt x="36289" y="-193"/>
                    <a:pt x="71931" y="-193"/>
                  </a:cubicBezTo>
                  <a:cubicBezTo>
                    <a:pt x="95238" y="-1091"/>
                    <a:pt x="117629" y="8908"/>
                    <a:pt x="132522" y="26856"/>
                  </a:cubicBezTo>
                  <a:lnTo>
                    <a:pt x="112219" y="50023"/>
                  </a:lnTo>
                  <a:cubicBezTo>
                    <a:pt x="101533" y="38777"/>
                    <a:pt x="86741" y="32349"/>
                    <a:pt x="71231" y="32202"/>
                  </a:cubicBezTo>
                  <a:cubicBezTo>
                    <a:pt x="56656" y="32202"/>
                    <a:pt x="47364" y="37930"/>
                    <a:pt x="47364" y="48941"/>
                  </a:cubicBezTo>
                  <a:cubicBezTo>
                    <a:pt x="47364" y="57851"/>
                    <a:pt x="53728" y="62498"/>
                    <a:pt x="70531" y="69626"/>
                  </a:cubicBezTo>
                  <a:lnTo>
                    <a:pt x="87270" y="76436"/>
                  </a:lnTo>
                  <a:cubicBezTo>
                    <a:pt x="120429" y="90311"/>
                    <a:pt x="135004" y="104567"/>
                    <a:pt x="135004" y="129135"/>
                  </a:cubicBezTo>
                  <a:cubicBezTo>
                    <a:pt x="135685" y="144569"/>
                    <a:pt x="128767" y="159353"/>
                    <a:pt x="116483" y="168722"/>
                  </a:cubicBezTo>
                  <a:cubicBezTo>
                    <a:pt x="102977" y="178307"/>
                    <a:pt x="86697" y="183182"/>
                    <a:pt x="70149" y="182597"/>
                  </a:cubicBezTo>
                  <a:cubicBezTo>
                    <a:pt x="42635" y="182979"/>
                    <a:pt x="16534" y="170447"/>
                    <a:pt x="-371" y="148737"/>
                  </a:cubicBez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Graphic 13">
              <a:extLst>
                <a:ext uri="{FF2B5EF4-FFF2-40B4-BE49-F238E27FC236}">
                  <a16:creationId xmlns:a16="http://schemas.microsoft.com/office/drawing/2014/main" id="{B504D296-A8FA-8B45-9DFE-71251BD68C0F}"/>
                </a:ext>
              </a:extLst>
            </p:cNvPr>
            <p:cNvSpPr/>
            <p:nvPr/>
          </p:nvSpPr>
          <p:spPr>
            <a:xfrm>
              <a:off x="1900081" y="5993662"/>
              <a:ext cx="123982" cy="224859"/>
            </a:xfrm>
            <a:custGeom>
              <a:avLst/>
              <a:gdLst>
                <a:gd name="connsiteX0" fmla="*/ 123611 w 123982"/>
                <a:gd name="connsiteY0" fmla="*/ 220729 h 224859"/>
                <a:gd name="connsiteX1" fmla="*/ 92616 w 123982"/>
                <a:gd name="connsiteY1" fmla="*/ 224611 h 224859"/>
                <a:gd name="connsiteX2" fmla="*/ 28143 w 123982"/>
                <a:gd name="connsiteY2" fmla="*/ 163702 h 224859"/>
                <a:gd name="connsiteX3" fmla="*/ 28143 w 123982"/>
                <a:gd name="connsiteY3" fmla="*/ 78162 h 224859"/>
                <a:gd name="connsiteX4" fmla="*/ -371 w 123982"/>
                <a:gd name="connsiteY4" fmla="*/ 78162 h 224859"/>
                <a:gd name="connsiteX5" fmla="*/ -371 w 123982"/>
                <a:gd name="connsiteY5" fmla="*/ 45703 h 224859"/>
                <a:gd name="connsiteX6" fmla="*/ 28143 w 123982"/>
                <a:gd name="connsiteY6" fmla="*/ 45703 h 224859"/>
                <a:gd name="connsiteX7" fmla="*/ 28143 w 123982"/>
                <a:gd name="connsiteY7" fmla="*/ -249 h 224859"/>
                <a:gd name="connsiteX8" fmla="*/ 65885 w 123982"/>
                <a:gd name="connsiteY8" fmla="*/ -249 h 224859"/>
                <a:gd name="connsiteX9" fmla="*/ 65885 w 123982"/>
                <a:gd name="connsiteY9" fmla="*/ 45703 h 224859"/>
                <a:gd name="connsiteX10" fmla="*/ 117947 w 123982"/>
                <a:gd name="connsiteY10" fmla="*/ 45703 h 224859"/>
                <a:gd name="connsiteX11" fmla="*/ 117947 w 123982"/>
                <a:gd name="connsiteY11" fmla="*/ 78162 h 224859"/>
                <a:gd name="connsiteX12" fmla="*/ 65885 w 123982"/>
                <a:gd name="connsiteY12" fmla="*/ 78162 h 224859"/>
                <a:gd name="connsiteX13" fmla="*/ 65885 w 123982"/>
                <a:gd name="connsiteY13" fmla="*/ 160456 h 224859"/>
                <a:gd name="connsiteX14" fmla="*/ 100444 w 123982"/>
                <a:gd name="connsiteY14" fmla="*/ 190751 h 224859"/>
                <a:gd name="connsiteX15" fmla="*/ 123611 w 123982"/>
                <a:gd name="connsiteY15" fmla="*/ 188969 h 22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3982" h="224859">
                  <a:moveTo>
                    <a:pt x="123611" y="220729"/>
                  </a:moveTo>
                  <a:cubicBezTo>
                    <a:pt x="113441" y="223071"/>
                    <a:pt x="103054" y="224369"/>
                    <a:pt x="92616" y="224611"/>
                  </a:cubicBezTo>
                  <a:cubicBezTo>
                    <a:pt x="52328" y="224611"/>
                    <a:pt x="28143" y="204690"/>
                    <a:pt x="28143" y="163702"/>
                  </a:cubicBezTo>
                  <a:lnTo>
                    <a:pt x="28143" y="78162"/>
                  </a:lnTo>
                  <a:lnTo>
                    <a:pt x="-371" y="78162"/>
                  </a:lnTo>
                  <a:lnTo>
                    <a:pt x="-371" y="45703"/>
                  </a:lnTo>
                  <a:lnTo>
                    <a:pt x="28143" y="45703"/>
                  </a:lnTo>
                  <a:lnTo>
                    <a:pt x="28143" y="-249"/>
                  </a:lnTo>
                  <a:lnTo>
                    <a:pt x="65885" y="-249"/>
                  </a:lnTo>
                  <a:lnTo>
                    <a:pt x="65885" y="45703"/>
                  </a:lnTo>
                  <a:lnTo>
                    <a:pt x="117947" y="45703"/>
                  </a:lnTo>
                  <a:lnTo>
                    <a:pt x="117947" y="78162"/>
                  </a:lnTo>
                  <a:lnTo>
                    <a:pt x="65885" y="78162"/>
                  </a:lnTo>
                  <a:lnTo>
                    <a:pt x="65885" y="160456"/>
                  </a:lnTo>
                  <a:cubicBezTo>
                    <a:pt x="65885" y="182923"/>
                    <a:pt x="77659" y="190751"/>
                    <a:pt x="100444" y="190751"/>
                  </a:cubicBezTo>
                  <a:cubicBezTo>
                    <a:pt x="105790" y="190751"/>
                    <a:pt x="113173" y="190051"/>
                    <a:pt x="123611" y="188969"/>
                  </a:cubicBezTo>
                  <a:close/>
                </a:path>
              </a:pathLst>
            </a:custGeom>
            <a:solidFill>
              <a:srgbClr val="FFFFFF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Graphic 13">
              <a:extLst>
                <a:ext uri="{FF2B5EF4-FFF2-40B4-BE49-F238E27FC236}">
                  <a16:creationId xmlns:a16="http://schemas.microsoft.com/office/drawing/2014/main" id="{41302E99-06AC-1348-9EA3-4245A97EE60F}"/>
                </a:ext>
              </a:extLst>
            </p:cNvPr>
            <p:cNvSpPr/>
            <p:nvPr/>
          </p:nvSpPr>
          <p:spPr>
            <a:xfrm>
              <a:off x="1451824" y="5965371"/>
              <a:ext cx="67337" cy="67311"/>
            </a:xfrm>
            <a:custGeom>
              <a:avLst/>
              <a:gdLst>
                <a:gd name="connsiteX0" fmla="*/ 57101 w 67337"/>
                <a:gd name="connsiteY0" fmla="*/ 9584 h 67311"/>
                <a:gd name="connsiteX1" fmla="*/ 57108 w 67337"/>
                <a:gd name="connsiteY1" fmla="*/ 57198 h 67311"/>
                <a:gd name="connsiteX2" fmla="*/ 9494 w 67337"/>
                <a:gd name="connsiteY2" fmla="*/ 57204 h 67311"/>
                <a:gd name="connsiteX3" fmla="*/ 9488 w 67337"/>
                <a:gd name="connsiteY3" fmla="*/ 9591 h 67311"/>
                <a:gd name="connsiteX4" fmla="*/ 9494 w 67337"/>
                <a:gd name="connsiteY4" fmla="*/ 9584 h 67311"/>
                <a:gd name="connsiteX5" fmla="*/ 57101 w 67337"/>
                <a:gd name="connsiteY5" fmla="*/ 9584 h 6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337" h="67311">
                  <a:moveTo>
                    <a:pt x="57101" y="9584"/>
                  </a:moveTo>
                  <a:cubicBezTo>
                    <a:pt x="70251" y="22733"/>
                    <a:pt x="70257" y="44048"/>
                    <a:pt x="57108" y="57198"/>
                  </a:cubicBezTo>
                  <a:cubicBezTo>
                    <a:pt x="43965" y="70347"/>
                    <a:pt x="22644" y="70353"/>
                    <a:pt x="9494" y="57204"/>
                  </a:cubicBezTo>
                  <a:cubicBezTo>
                    <a:pt x="-3655" y="44061"/>
                    <a:pt x="-3661" y="22740"/>
                    <a:pt x="9488" y="9591"/>
                  </a:cubicBezTo>
                  <a:cubicBezTo>
                    <a:pt x="9488" y="9591"/>
                    <a:pt x="9494" y="9584"/>
                    <a:pt x="9494" y="9584"/>
                  </a:cubicBezTo>
                  <a:cubicBezTo>
                    <a:pt x="22656" y="-3527"/>
                    <a:pt x="43939" y="-3527"/>
                    <a:pt x="57101" y="9584"/>
                  </a:cubicBezTo>
                </a:path>
              </a:pathLst>
            </a:custGeom>
            <a:solidFill>
              <a:schemeClr val="accent6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2EABC188-3E86-D949-995B-3D153B9B3504}"/>
                </a:ext>
              </a:extLst>
            </p:cNvPr>
            <p:cNvSpPr/>
            <p:nvPr/>
          </p:nvSpPr>
          <p:spPr>
            <a:xfrm>
              <a:off x="1409118" y="6040314"/>
              <a:ext cx="152240" cy="174579"/>
            </a:xfrm>
            <a:custGeom>
              <a:avLst/>
              <a:gdLst>
                <a:gd name="connsiteX0" fmla="*/ 76004 w 152240"/>
                <a:gd name="connsiteY0" fmla="*/ 6 h 174579"/>
                <a:gd name="connsiteX1" fmla="*/ -371 w 152240"/>
                <a:gd name="connsiteY1" fmla="*/ 82745 h 174579"/>
                <a:gd name="connsiteX2" fmla="*/ -371 w 152240"/>
                <a:gd name="connsiteY2" fmla="*/ 174331 h 174579"/>
                <a:gd name="connsiteX3" fmla="*/ 36416 w 152240"/>
                <a:gd name="connsiteY3" fmla="*/ 174331 h 174579"/>
                <a:gd name="connsiteX4" fmla="*/ 36416 w 152240"/>
                <a:gd name="connsiteY4" fmla="*/ 82045 h 174579"/>
                <a:gd name="connsiteX5" fmla="*/ 72580 w 152240"/>
                <a:gd name="connsiteY5" fmla="*/ 39542 h 174579"/>
                <a:gd name="connsiteX6" fmla="*/ 115083 w 152240"/>
                <a:gd name="connsiteY6" fmla="*/ 75712 h 174579"/>
                <a:gd name="connsiteX7" fmla="*/ 115083 w 152240"/>
                <a:gd name="connsiteY7" fmla="*/ 82045 h 174579"/>
                <a:gd name="connsiteX8" fmla="*/ 115083 w 152240"/>
                <a:gd name="connsiteY8" fmla="*/ 174331 h 174579"/>
                <a:gd name="connsiteX9" fmla="*/ 151870 w 152240"/>
                <a:gd name="connsiteY9" fmla="*/ 174331 h 174579"/>
                <a:gd name="connsiteX10" fmla="*/ 151870 w 152240"/>
                <a:gd name="connsiteY10" fmla="*/ 82490 h 174579"/>
                <a:gd name="connsiteX11" fmla="*/ 75495 w 152240"/>
                <a:gd name="connsiteY11" fmla="*/ -249 h 17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240" h="174579">
                  <a:moveTo>
                    <a:pt x="76004" y="6"/>
                  </a:moveTo>
                  <a:cubicBezTo>
                    <a:pt x="33998" y="6"/>
                    <a:pt x="-371" y="36984"/>
                    <a:pt x="-371" y="82745"/>
                  </a:cubicBezTo>
                  <a:lnTo>
                    <a:pt x="-371" y="174331"/>
                  </a:lnTo>
                  <a:lnTo>
                    <a:pt x="36416" y="174331"/>
                  </a:lnTo>
                  <a:lnTo>
                    <a:pt x="36416" y="82045"/>
                  </a:lnTo>
                  <a:cubicBezTo>
                    <a:pt x="34666" y="60323"/>
                    <a:pt x="50858" y="41293"/>
                    <a:pt x="72580" y="39542"/>
                  </a:cubicBezTo>
                  <a:cubicBezTo>
                    <a:pt x="94309" y="37798"/>
                    <a:pt x="113332" y="53990"/>
                    <a:pt x="115083" y="75712"/>
                  </a:cubicBezTo>
                  <a:cubicBezTo>
                    <a:pt x="115254" y="77819"/>
                    <a:pt x="115254" y="79938"/>
                    <a:pt x="115083" y="82045"/>
                  </a:cubicBezTo>
                  <a:lnTo>
                    <a:pt x="115083" y="174331"/>
                  </a:lnTo>
                  <a:lnTo>
                    <a:pt x="151870" y="174331"/>
                  </a:lnTo>
                  <a:lnTo>
                    <a:pt x="151870" y="82490"/>
                  </a:lnTo>
                  <a:cubicBezTo>
                    <a:pt x="151870" y="36984"/>
                    <a:pt x="117756" y="-249"/>
                    <a:pt x="75495" y="-249"/>
                  </a:cubicBezTo>
                </a:path>
              </a:pathLst>
            </a:custGeom>
            <a:solidFill>
              <a:schemeClr val="accent6"/>
            </a:solidFill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Graphic 13">
              <a:extLst>
                <a:ext uri="{FF2B5EF4-FFF2-40B4-BE49-F238E27FC236}">
                  <a16:creationId xmlns:a16="http://schemas.microsoft.com/office/drawing/2014/main" id="{4EBDEE53-D059-4B48-8EBE-D9424A69AAD8}"/>
                </a:ext>
              </a:extLst>
            </p:cNvPr>
            <p:cNvSpPr/>
            <p:nvPr/>
          </p:nvSpPr>
          <p:spPr>
            <a:xfrm>
              <a:off x="636587" y="5947328"/>
              <a:ext cx="1387476" cy="271193"/>
            </a:xfrm>
            <a:custGeom>
              <a:avLst/>
              <a:gdLst>
                <a:gd name="connsiteX0" fmla="*/ 0 w 1387476"/>
                <a:gd name="connsiteY0" fmla="*/ 0 h 271193"/>
                <a:gd name="connsiteX1" fmla="*/ 1387476 w 1387476"/>
                <a:gd name="connsiteY1" fmla="*/ 0 h 271193"/>
                <a:gd name="connsiteX2" fmla="*/ 1387476 w 1387476"/>
                <a:gd name="connsiteY2" fmla="*/ 271194 h 271193"/>
                <a:gd name="connsiteX3" fmla="*/ 0 w 1387476"/>
                <a:gd name="connsiteY3" fmla="*/ 271194 h 27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7476" h="271193">
                  <a:moveTo>
                    <a:pt x="0" y="0"/>
                  </a:moveTo>
                  <a:lnTo>
                    <a:pt x="1387476" y="0"/>
                  </a:lnTo>
                  <a:lnTo>
                    <a:pt x="1387476" y="271194"/>
                  </a:lnTo>
                  <a:lnTo>
                    <a:pt x="0" y="271194"/>
                  </a:lnTo>
                  <a:close/>
                </a:path>
              </a:pathLst>
            </a:custGeom>
            <a:noFill/>
            <a:ln w="6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95341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Image Slide V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5E6912C-2CE4-7643-BD7B-3DD39B6BA6B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>
            <a:off x="0" y="16422"/>
            <a:ext cx="5537198" cy="6841578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756E0B9A-CD38-4BE0-ADD7-6031A370B7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65244" y="0"/>
            <a:ext cx="5226756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72CEE-99D7-4D6C-B2CB-DC9F7722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831439"/>
            <a:ext cx="5627052" cy="2739801"/>
          </a:xfrm>
        </p:spPr>
        <p:txBody>
          <a:bodyPr anchor="b"/>
          <a:lstStyle>
            <a:lvl1pPr>
              <a:defRPr sz="5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EF462-D5A3-4EB5-B3C8-2C1AA334A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3918394"/>
            <a:ext cx="4572000" cy="214982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500" b="1">
                <a:solidFill>
                  <a:schemeClr val="bg2"/>
                </a:solidFill>
              </a:defRPr>
            </a:lvl1pPr>
            <a:lvl2pPr marL="0" indent="0">
              <a:spcBef>
                <a:spcPts val="600"/>
              </a:spcBef>
              <a:buNone/>
              <a:defRPr sz="1500">
                <a:solidFill>
                  <a:schemeClr val="bg2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two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FAA94AA-F31E-C947-A48A-6A6946E80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269852"/>
            <a:ext cx="4114800" cy="19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Webinar 10 October 2024</a:t>
            </a:r>
          </a:p>
        </p:txBody>
      </p:sp>
    </p:spTree>
    <p:extLst>
      <p:ext uri="{BB962C8B-B14F-4D97-AF65-F5344CB8AC3E}">
        <p14:creationId xmlns:p14="http://schemas.microsoft.com/office/powerpoint/2010/main" val="4109102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Image Slide V2">
    <p:bg>
      <p:bgPr>
        <a:solidFill>
          <a:srgbClr val="084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756E0B9A-CD38-4BE0-ADD7-6031A370B7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65244" y="0"/>
            <a:ext cx="5226756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1AC0F89-1BC2-0E46-8218-AD98A080E43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>
            <a:off x="10262" y="8211"/>
            <a:ext cx="552693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172CEE-99D7-4D6C-B2CB-DC9F7722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831439"/>
            <a:ext cx="5627052" cy="2739801"/>
          </a:xfrm>
        </p:spPr>
        <p:txBody>
          <a:bodyPr anchor="b"/>
          <a:lstStyle>
            <a:lvl1pPr>
              <a:defRPr sz="52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EF462-D5A3-4EB5-B3C8-2C1AA334A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3918394"/>
            <a:ext cx="4572000" cy="214982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1500" b="1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two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FAA94AA-F31E-C947-A48A-6A6946E80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269852"/>
            <a:ext cx="4114800" cy="19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Webinar 10 October 2024</a:t>
            </a:r>
          </a:p>
        </p:txBody>
      </p:sp>
    </p:spTree>
    <p:extLst>
      <p:ext uri="{BB962C8B-B14F-4D97-AF65-F5344CB8AC3E}">
        <p14:creationId xmlns:p14="http://schemas.microsoft.com/office/powerpoint/2010/main" val="1409604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CE3896-9480-48A4-AB3A-566A3C8C8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90" y="181155"/>
            <a:ext cx="10081512" cy="101671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9A2F8-2786-42BE-8618-A5670F7FD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269852"/>
            <a:ext cx="4114800" cy="19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Webinar 10 October 2024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F6826C-A4CF-2F48-80D6-280712CFD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7" y="1342397"/>
            <a:ext cx="100806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1"/>
            <a:endParaRPr lang="en-GB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4D809818-B375-8A4D-9AD2-A90BE55295B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486745" y="6141931"/>
            <a:ext cx="1393200" cy="2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8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61" r:id="rId3"/>
    <p:sldLayoutId id="2147483681" r:id="rId4"/>
    <p:sldLayoutId id="2147483651" r:id="rId5"/>
    <p:sldLayoutId id="2147483682" r:id="rId6"/>
    <p:sldLayoutId id="2147483683" r:id="rId7"/>
    <p:sldLayoutId id="2147483668" r:id="rId8"/>
    <p:sldLayoutId id="2147483684" r:id="rId9"/>
    <p:sldLayoutId id="2147483685" r:id="rId10"/>
    <p:sldLayoutId id="2147483686" r:id="rId11"/>
    <p:sldLayoutId id="2147483665" r:id="rId12"/>
    <p:sldLayoutId id="2147483652" r:id="rId13"/>
    <p:sldLayoutId id="2147483654" r:id="rId14"/>
    <p:sldLayoutId id="2147483655" r:id="rId15"/>
    <p:sldLayoutId id="2147483666" r:id="rId16"/>
    <p:sldLayoutId id="2147483669" r:id="rId17"/>
    <p:sldLayoutId id="2147483667" r:id="rId18"/>
    <p:sldLayoutId id="2147483670" r:id="rId19"/>
    <p:sldLayoutId id="2147483671" r:id="rId20"/>
    <p:sldLayoutId id="2147483675" r:id="rId21"/>
    <p:sldLayoutId id="2147483676" r:id="rId22"/>
    <p:sldLayoutId id="2147483677" r:id="rId23"/>
    <p:sldLayoutId id="2147483679" r:id="rId24"/>
    <p:sldLayoutId id="2147483680" r:id="rId25"/>
    <p:sldLayoutId id="2147483662" r:id="rId26"/>
    <p:sldLayoutId id="2147483673" r:id="rId27"/>
    <p:sldLayoutId id="2147483678" r:id="rId28"/>
    <p:sldLayoutId id="2147483674" r:id="rId29"/>
  </p:sldLayoutIdLst>
  <p:hf sldNum="0" hdr="0" dt="0"/>
  <p:txStyles>
    <p:titleStyle>
      <a:lvl1pPr algn="l" defTabSz="914400" rtl="0" eaLnBrk="1" latinLnBrk="0" hangingPunct="1">
        <a:lnSpc>
          <a:spcPct val="87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5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354013" indent="-176213" algn="l" defTabSz="914400" rtl="0" eaLnBrk="1" latinLnBrk="0" hangingPunct="1">
        <a:lnSpc>
          <a:spcPct val="150000"/>
        </a:lnSpc>
        <a:spcBef>
          <a:spcPts val="0"/>
        </a:spcBef>
        <a:buFont typeface="System Font Regular"/>
        <a:buChar char="−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None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77800" indent="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None/>
        <a:defRPr lang="en-GB" sz="14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4000"/>
        </a:lnSpc>
        <a:spcBef>
          <a:spcPts val="1800"/>
        </a:spcBef>
        <a:buFont typeface="Arial" panose="020B0604020202020204" pitchFamily="34" charset="0"/>
        <a:buNone/>
        <a:defRPr sz="11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2"/>
          </a:solidFill>
          <a:latin typeface="+mn-lt"/>
          <a:ea typeface="+mn-ea"/>
          <a:cs typeface="+mn-cs"/>
        </a:defRPr>
      </a:lvl7pPr>
      <a:lvl8pPr marL="177800" indent="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None/>
        <a:defRPr sz="105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4000"/>
        </a:lnSpc>
        <a:spcBef>
          <a:spcPts val="1800"/>
        </a:spcBef>
        <a:buFont typeface="Arial" panose="020B0604020202020204" pitchFamily="34" charset="0"/>
        <a:buNone/>
        <a:defRPr sz="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783">
          <p15:clr>
            <a:srgbClr val="F26B43"/>
          </p15:clr>
        </p15:guide>
        <p15:guide id="4" pos="665">
          <p15:clr>
            <a:srgbClr val="F26B43"/>
          </p15:clr>
        </p15:guide>
        <p15:guide id="5" pos="1090">
          <p15:clr>
            <a:srgbClr val="F26B43"/>
          </p15:clr>
        </p15:guide>
        <p15:guide id="6" pos="1186">
          <p15:clr>
            <a:srgbClr val="F26B43"/>
          </p15:clr>
        </p15:guide>
        <p15:guide id="7" pos="1629">
          <p15:clr>
            <a:srgbClr val="F26B43"/>
          </p15:clr>
        </p15:guide>
        <p15:guide id="8" pos="1743">
          <p15:clr>
            <a:srgbClr val="F26B43"/>
          </p15:clr>
        </p15:guide>
        <p15:guide id="9" pos="2168">
          <p15:clr>
            <a:srgbClr val="F26B43"/>
          </p15:clr>
        </p15:guide>
        <p15:guide id="10" pos="2275">
          <p15:clr>
            <a:srgbClr val="F26B43"/>
          </p15:clr>
        </p15:guide>
        <p15:guide id="11" pos="2706">
          <p15:clr>
            <a:srgbClr val="F26B43"/>
          </p15:clr>
        </p15:guide>
        <p15:guide id="12" pos="2819">
          <p15:clr>
            <a:srgbClr val="F26B43"/>
          </p15:clr>
        </p15:guide>
        <p15:guide id="13" pos="3245">
          <p15:clr>
            <a:srgbClr val="F26B43"/>
          </p15:clr>
        </p15:guide>
        <p15:guide id="14" pos="3357">
          <p15:clr>
            <a:srgbClr val="F26B43"/>
          </p15:clr>
        </p15:guide>
        <p15:guide id="15" pos="3896">
          <p15:clr>
            <a:srgbClr val="F26B43"/>
          </p15:clr>
        </p15:guide>
        <p15:guide id="16" pos="4323">
          <p15:clr>
            <a:srgbClr val="F26B43"/>
          </p15:clr>
        </p15:guide>
        <p15:guide id="17" pos="4436">
          <p15:clr>
            <a:srgbClr val="F26B43"/>
          </p15:clr>
        </p15:guide>
        <p15:guide id="18" pos="4862">
          <p15:clr>
            <a:srgbClr val="F26B43"/>
          </p15:clr>
        </p15:guide>
        <p15:guide id="19" pos="4973">
          <p15:clr>
            <a:srgbClr val="F26B43"/>
          </p15:clr>
        </p15:guide>
        <p15:guide id="20" pos="5400">
          <p15:clr>
            <a:srgbClr val="F26B43"/>
          </p15:clr>
        </p15:guide>
        <p15:guide id="21" pos="5511">
          <p15:clr>
            <a:srgbClr val="F26B43"/>
          </p15:clr>
        </p15:guide>
        <p15:guide id="22" pos="5937">
          <p15:clr>
            <a:srgbClr val="F26B43"/>
          </p15:clr>
        </p15:guide>
        <p15:guide id="23" pos="6050">
          <p15:clr>
            <a:srgbClr val="F26B43"/>
          </p15:clr>
        </p15:guide>
        <p15:guide id="24" pos="6471">
          <p15:clr>
            <a:srgbClr val="F26B43"/>
          </p15:clr>
        </p15:guide>
        <p15:guide id="25" pos="6590">
          <p15:clr>
            <a:srgbClr val="F26B43"/>
          </p15:clr>
        </p15:guide>
        <p15:guide id="26" pos="7015">
          <p15:clr>
            <a:srgbClr val="F26B43"/>
          </p15:clr>
        </p15:guide>
        <p15:guide id="27" orient="horz" pos="845">
          <p15:clr>
            <a:srgbClr val="F26B43"/>
          </p15:clr>
        </p15:guide>
        <p15:guide id="28" pos="7483">
          <p15:clr>
            <a:srgbClr val="F26B43"/>
          </p15:clr>
        </p15:guide>
        <p15:guide id="29" orient="horz" pos="4041">
          <p15:clr>
            <a:srgbClr val="F26B43"/>
          </p15:clr>
        </p15:guide>
        <p15:guide id="30" orient="horz" pos="3864">
          <p15:clr>
            <a:srgbClr val="F26B43"/>
          </p15:clr>
        </p15:guide>
        <p15:guide id="31" orient="horz" pos="4101">
          <p15:clr>
            <a:srgbClr val="F26B43"/>
          </p15:clr>
        </p15:guide>
        <p15:guide id="32" orient="horz" pos="276">
          <p15:clr>
            <a:srgbClr val="F26B43"/>
          </p15:clr>
        </p15:guide>
        <p15:guide id="33" pos="415">
          <p15:clr>
            <a:srgbClr val="F26B43"/>
          </p15:clr>
        </p15:guide>
        <p15:guide id="34" orient="horz" pos="711">
          <p15:clr>
            <a:srgbClr val="F26B43"/>
          </p15:clr>
        </p15:guide>
        <p15:guide id="35" orient="horz" pos="360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7DE96EF-3E79-DC2F-FF68-6FB082ED15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3858" r="19542"/>
          <a:stretch>
            <a:fillRect/>
          </a:stretch>
        </p:blipFill>
        <p:spPr>
          <a:xfrm>
            <a:off x="7398327" y="0"/>
            <a:ext cx="4793673" cy="6858000"/>
          </a:xfr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7F83C88-ADCC-459A-B9AE-80AA8F0A421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0163" y="0"/>
            <a:ext cx="3711837" cy="6858000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A21BD0DF-E5A0-3D0B-976D-0DF9F8C7C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563" y="4554694"/>
            <a:ext cx="4552654" cy="10862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b="1" i="0" dirty="0">
                <a:solidFill>
                  <a:srgbClr val="F2EDFF"/>
                </a:solidFill>
                <a:effectLst/>
              </a:rPr>
              <a:t>Christian Vincent, </a:t>
            </a:r>
          </a:p>
          <a:p>
            <a:pPr>
              <a:lnSpc>
                <a:spcPct val="100000"/>
              </a:lnSpc>
            </a:pPr>
            <a:r>
              <a:rPr lang="en-US" sz="1800" i="0" dirty="0">
                <a:solidFill>
                  <a:srgbClr val="F2EDFF"/>
                </a:solidFill>
                <a:effectLst/>
              </a:rPr>
              <a:t>Senior HR Consultant (Team Lead)</a:t>
            </a:r>
            <a:endParaRPr lang="en-GB" sz="1800" dirty="0">
              <a:solidFill>
                <a:srgbClr val="F2ED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6CF4A-DC6D-7085-FE5B-5B1AD64BA254}"/>
              </a:ext>
            </a:extLst>
          </p:cNvPr>
          <p:cNvSpPr txBox="1"/>
          <p:nvPr/>
        </p:nvSpPr>
        <p:spPr>
          <a:xfrm>
            <a:off x="535563" y="2339692"/>
            <a:ext cx="60988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2EDFF"/>
                </a:solidFill>
                <a:latin typeface="+mj-lt"/>
              </a:rPr>
              <a:t>HR &amp; External Resources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456A08-B2E3-DBEE-32F9-12E6A851915C}"/>
              </a:ext>
            </a:extLst>
          </p:cNvPr>
          <p:cNvCxnSpPr>
            <a:cxnSpLocks/>
          </p:cNvCxnSpPr>
          <p:nvPr/>
        </p:nvCxnSpPr>
        <p:spPr>
          <a:xfrm>
            <a:off x="634037" y="4192491"/>
            <a:ext cx="1736203" cy="0"/>
          </a:xfrm>
          <a:prstGeom prst="line">
            <a:avLst/>
          </a:prstGeom>
          <a:ln>
            <a:solidFill>
              <a:srgbClr val="F2E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47566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2905C-11CE-1EBD-65B2-C78AF5BC0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AB58E-10EB-9A3C-CF47-CF9D4486CD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5688" y="1673574"/>
            <a:ext cx="10080625" cy="4284314"/>
          </a:xfrm>
        </p:spPr>
        <p:txBody>
          <a:bodyPr>
            <a:normAutofit/>
          </a:bodyPr>
          <a:lstStyle/>
          <a:p>
            <a:r>
              <a:rPr lang="en-GB" dirty="0"/>
              <a:t>Advice and guidance</a:t>
            </a:r>
          </a:p>
          <a:p>
            <a:pPr lvl="1"/>
            <a:r>
              <a:rPr lang="en-GB" dirty="0"/>
              <a:t>Can provide interesting and straight forwards presentation of information</a:t>
            </a:r>
          </a:p>
          <a:p>
            <a:pPr lvl="1"/>
            <a:r>
              <a:rPr lang="en-GB" dirty="0"/>
              <a:t>Based on interpretations of different companies/thought leaders</a:t>
            </a:r>
          </a:p>
          <a:p>
            <a:pPr lvl="1"/>
            <a:r>
              <a:rPr lang="en-GB" dirty="0"/>
              <a:t>Can become out of date (e.g. Case Law)</a:t>
            </a:r>
          </a:p>
          <a:p>
            <a:pPr lvl="1"/>
            <a:r>
              <a:rPr lang="en-GB" dirty="0"/>
              <a:t>Confirmation bias – read what you want from (especially in relation to case law)</a:t>
            </a:r>
          </a:p>
          <a:p>
            <a:pPr lvl="1"/>
            <a:r>
              <a:rPr lang="en-GB" dirty="0"/>
              <a:t>May cover society considerations (e.g. Intercessional Discrimination) that are not actually legal considerations </a:t>
            </a:r>
          </a:p>
          <a:p>
            <a:pPr lvl="1"/>
            <a:endParaRPr lang="en-GB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5EDCCD2-9DED-C47A-6D60-DB56BC1A8BD1}"/>
              </a:ext>
            </a:extLst>
          </p:cNvPr>
          <p:cNvSpPr/>
          <p:nvPr/>
        </p:nvSpPr>
        <p:spPr>
          <a:xfrm>
            <a:off x="-5239673" y="458216"/>
            <a:ext cx="14155073" cy="1151082"/>
          </a:xfrm>
          <a:prstGeom prst="roundRect">
            <a:avLst>
              <a:gd name="adj" fmla="val 50000"/>
            </a:avLst>
          </a:prstGeom>
          <a:solidFill>
            <a:srgbClr val="073C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327303-8297-96F5-B7F2-A6E65E157D49}"/>
              </a:ext>
            </a:extLst>
          </p:cNvPr>
          <p:cNvSpPr txBox="1">
            <a:spLocks/>
          </p:cNvSpPr>
          <p:nvPr/>
        </p:nvSpPr>
        <p:spPr>
          <a:xfrm>
            <a:off x="1208090" y="393940"/>
            <a:ext cx="10081512" cy="95959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7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  <a:cs typeface="Times New Roman"/>
              </a:rPr>
              <a:t>External Resources – 3</a:t>
            </a:r>
            <a:r>
              <a:rPr lang="en-GB" baseline="30000" dirty="0">
                <a:solidFill>
                  <a:schemeClr val="bg1"/>
                </a:solidFill>
                <a:cs typeface="Times New Roman"/>
              </a:rPr>
              <a:t>rd</a:t>
            </a:r>
            <a:r>
              <a:rPr lang="en-GB" dirty="0">
                <a:solidFill>
                  <a:schemeClr val="bg1"/>
                </a:solidFill>
                <a:cs typeface="Times New Roman"/>
              </a:rPr>
              <a:t> Parties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481904F6-99EF-63B6-5979-094C88A1F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269852"/>
            <a:ext cx="4114800" cy="196848"/>
          </a:xfrm>
        </p:spPr>
        <p:txBody>
          <a:bodyPr/>
          <a:lstStyle/>
          <a:p>
            <a:r>
              <a:rPr lang="en-US" dirty="0"/>
              <a:t>HR &amp; External Resources - 20 April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81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001F1-5BF8-836A-89FF-DCA1331C9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6FF42-C59A-0051-39F6-A0C068B8BA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NALC guides and advice helpful starting point</a:t>
            </a:r>
          </a:p>
          <a:p>
            <a:endParaRPr lang="en-GB" dirty="0"/>
          </a:p>
          <a:p>
            <a:r>
              <a:rPr lang="en-GB" dirty="0"/>
              <a:t>Take advice if wanting to adapt or amend a contract/policy for your Council – unintended consequences</a:t>
            </a:r>
          </a:p>
          <a:p>
            <a:endParaRPr lang="en-GB" dirty="0"/>
          </a:p>
          <a:p>
            <a:r>
              <a:rPr lang="en-GB" dirty="0"/>
              <a:t>Lots of information to absorb, read around when needed or get HR/ Legal advice when needed to support the Council</a:t>
            </a:r>
          </a:p>
          <a:p>
            <a:endParaRPr lang="en-GB" dirty="0"/>
          </a:p>
          <a:p>
            <a:r>
              <a:rPr lang="en-GB" dirty="0"/>
              <a:t>Codes of Practice and Guidance</a:t>
            </a:r>
          </a:p>
          <a:p>
            <a:pPr lvl="1"/>
            <a:r>
              <a:rPr lang="en-GB" dirty="0"/>
              <a:t>Many are not Statutory i.e. do not need to be legally or fully followed</a:t>
            </a:r>
          </a:p>
          <a:p>
            <a:pPr lvl="1"/>
            <a:r>
              <a:rPr lang="en-GB" dirty="0"/>
              <a:t>All will be considered, whether Statutory or not, in the event of a legal claim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E45C30-DE7D-1E38-1C83-29C9C25CF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Webinar 10 October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807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B793A1-161A-0858-7CDC-AFB6E4245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14" y="2213810"/>
            <a:ext cx="4353710" cy="2054459"/>
          </a:xfrm>
        </p:spPr>
        <p:txBody>
          <a:bodyPr/>
          <a:lstStyle/>
          <a:p>
            <a:r>
              <a:rPr lang="en-GB" dirty="0">
                <a:solidFill>
                  <a:srgbClr val="DEFAF7"/>
                </a:solidFill>
              </a:rPr>
              <a:t>Questions</a:t>
            </a:r>
            <a:br>
              <a:rPr lang="en-GB" dirty="0">
                <a:solidFill>
                  <a:srgbClr val="DEFAF7"/>
                </a:solidFill>
              </a:rPr>
            </a:br>
            <a:r>
              <a:rPr lang="en-GB" dirty="0">
                <a:solidFill>
                  <a:srgbClr val="DEFAF7"/>
                </a:solidFill>
              </a:rPr>
              <a:t>&amp; Answers</a:t>
            </a:r>
          </a:p>
        </p:txBody>
      </p:sp>
    </p:spTree>
    <p:extLst>
      <p:ext uri="{BB962C8B-B14F-4D97-AF65-F5344CB8AC3E}">
        <p14:creationId xmlns:p14="http://schemas.microsoft.com/office/powerpoint/2010/main" val="237458003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5DCE10-862B-4593-C66B-C068C844130B}"/>
              </a:ext>
            </a:extLst>
          </p:cNvPr>
          <p:cNvSpPr/>
          <p:nvPr/>
        </p:nvSpPr>
        <p:spPr>
          <a:xfrm>
            <a:off x="-365639" y="-6343716"/>
            <a:ext cx="13814009" cy="850604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C4404F-61BF-E34C-0BDF-91443E6CB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043" y="953066"/>
            <a:ext cx="10081512" cy="959595"/>
          </a:xfrm>
        </p:spPr>
        <p:txBody>
          <a:bodyPr/>
          <a:lstStyle/>
          <a:p>
            <a:r>
              <a:rPr lang="en-GB" sz="4800" dirty="0">
                <a:solidFill>
                  <a:srgbClr val="12054D"/>
                </a:solidFill>
              </a:rPr>
              <a:t>Aims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88F38D-7B3E-71FB-E924-BF34D093AF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31043" y="2622586"/>
            <a:ext cx="7043540" cy="271078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Clr>
                <a:srgbClr val="12054D"/>
              </a:buClr>
            </a:pPr>
            <a:r>
              <a:rPr lang="en-US" sz="2800" dirty="0">
                <a:solidFill>
                  <a:srgbClr val="12054D"/>
                </a:solidFill>
                <a:latin typeface="Arial"/>
                <a:cs typeface="Arial"/>
              </a:rPr>
              <a:t>Recent changes and need to knows</a:t>
            </a:r>
          </a:p>
          <a:p>
            <a:pPr>
              <a:buClr>
                <a:srgbClr val="12054D"/>
              </a:buClr>
            </a:pPr>
            <a:r>
              <a:rPr lang="en-US" sz="2800" dirty="0">
                <a:solidFill>
                  <a:srgbClr val="12054D"/>
                </a:solidFill>
                <a:latin typeface="Arial"/>
                <a:cs typeface="Arial"/>
              </a:rPr>
              <a:t>External Resources - Tailored</a:t>
            </a:r>
            <a:endParaRPr lang="en-US" sz="2800" dirty="0">
              <a:solidFill>
                <a:srgbClr val="1205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2054D"/>
              </a:buClr>
            </a:pPr>
            <a:r>
              <a:rPr lang="en-US" sz="2800" dirty="0">
                <a:solidFill>
                  <a:srgbClr val="1205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Resources - General</a:t>
            </a:r>
          </a:p>
          <a:p>
            <a:pPr>
              <a:buClr>
                <a:srgbClr val="12054D"/>
              </a:buClr>
            </a:pPr>
            <a:r>
              <a:rPr lang="en-US" sz="2800" dirty="0">
                <a:solidFill>
                  <a:srgbClr val="1205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pPr>
              <a:buClr>
                <a:srgbClr val="12054D"/>
              </a:buClr>
            </a:pPr>
            <a:r>
              <a:rPr lang="en-US" sz="2800" dirty="0">
                <a:solidFill>
                  <a:srgbClr val="1205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07F0412-50E4-521B-D700-4C3F42CA0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269852"/>
            <a:ext cx="5032744" cy="162846"/>
          </a:xfrm>
        </p:spPr>
        <p:txBody>
          <a:bodyPr/>
          <a:lstStyle/>
          <a:p>
            <a:r>
              <a:rPr lang="en-US" dirty="0"/>
              <a:t>HR &amp; External Resources - 20 April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395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F53D3-FE58-3403-19BC-279214626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Laws affecting Employment (Abridged)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7B4E5-6ECD-4404-E4A4-A0AB3D18A0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Health and Safety at Work Act 1974</a:t>
            </a:r>
          </a:p>
          <a:p>
            <a:r>
              <a:rPr lang="en-US" dirty="0"/>
              <a:t>Employment Rights Act 1996 – covers employee rights with dismissals, unfair dismissal, maternity &amp; paternity leave and redundancy</a:t>
            </a:r>
          </a:p>
          <a:p>
            <a:r>
              <a:rPr lang="en-US" dirty="0"/>
              <a:t>National Minimum Wage Act 1998 </a:t>
            </a:r>
          </a:p>
          <a:p>
            <a:r>
              <a:rPr lang="en-US" dirty="0"/>
              <a:t>Working Time Regulations 1998</a:t>
            </a:r>
          </a:p>
          <a:p>
            <a:r>
              <a:rPr lang="en-US" dirty="0"/>
              <a:t>Employment Relations Act 1999 – Rights with regards to Trade Unions</a:t>
            </a:r>
          </a:p>
          <a:p>
            <a:r>
              <a:rPr lang="en-US" dirty="0"/>
              <a:t>Maternity and Paternity Leave Regulations 1999 – rights for time off</a:t>
            </a:r>
          </a:p>
          <a:p>
            <a:r>
              <a:rPr lang="en-US" dirty="0"/>
              <a:t>Part Time Workers Regulations 2000 – must treat comparably to full time</a:t>
            </a:r>
          </a:p>
          <a:p>
            <a:r>
              <a:rPr lang="en-US" dirty="0"/>
              <a:t>Transfer of Undertakings (Protection of Employment) 2006 – otherwise known as TUPE, covers where services are in or outsourced</a:t>
            </a:r>
          </a:p>
          <a:p>
            <a:r>
              <a:rPr lang="en-US" dirty="0"/>
              <a:t>Equality Act 2010 – brought together anti-discrimination laws, sets out protected characteristics</a:t>
            </a:r>
          </a:p>
          <a:p>
            <a:r>
              <a:rPr lang="en-US" dirty="0"/>
              <a:t>Agency Worker Regulations 2010 – protection from discrimination</a:t>
            </a:r>
          </a:p>
          <a:p>
            <a:r>
              <a:rPr lang="en-US" dirty="0"/>
              <a:t>Bribery Act 2018</a:t>
            </a:r>
          </a:p>
          <a:p>
            <a:r>
              <a:rPr lang="en-US" dirty="0"/>
              <a:t>Data Protection Act (GDPR) 2018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976E50-B8F2-F7AE-203B-D97342041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Webinar 10 October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98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F117-506E-9199-69EE-2BB037D16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15" y="292876"/>
            <a:ext cx="10081512" cy="959595"/>
          </a:xfrm>
        </p:spPr>
        <p:txBody>
          <a:bodyPr/>
          <a:lstStyle/>
          <a:p>
            <a:r>
              <a:rPr lang="en-GB" sz="4000" dirty="0">
                <a:solidFill>
                  <a:srgbClr val="052E33"/>
                </a:solidFill>
              </a:rPr>
              <a:t>Employment Rights Bill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6515FB-0C2B-91CA-FAC1-79FA51235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330" y="6368276"/>
            <a:ext cx="4114800" cy="196848"/>
          </a:xfrm>
        </p:spPr>
        <p:txBody>
          <a:bodyPr/>
          <a:lstStyle/>
          <a:p>
            <a:r>
              <a:rPr lang="en-US" dirty="0"/>
              <a:t>HR &amp; External Resources - 20 April 2026</a:t>
            </a:r>
            <a:endParaRPr lang="en-GB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C2A5176-F919-8754-A57E-6E61F3B4C5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1831831"/>
              </p:ext>
            </p:extLst>
          </p:nvPr>
        </p:nvGraphicFramePr>
        <p:xfrm>
          <a:off x="1274260" y="1257999"/>
          <a:ext cx="9643480" cy="4678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882502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17BBD-E0D0-1681-6DA0-6E247589D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B57B5-A07E-6486-2C0C-EA522DE3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052E33"/>
                </a:solidFill>
              </a:rPr>
              <a:t>Recent changes and need to knows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6E937-ACB2-0154-2873-A247092D84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Duty to Prevent Sexual Harassment in the workplace</a:t>
            </a:r>
          </a:p>
          <a:p>
            <a:r>
              <a:rPr lang="en-GB" dirty="0"/>
              <a:t>GDPR vs FOI Requests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Note – No exception for Councils therefore need to ensure that internal decision-making processes are aligned to external timeframes.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10EC08-4D44-012B-8A2B-70B4245A4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HR &amp; External Resources - 20 April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357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919E1-2598-7132-4955-FB862016E7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5688" y="1673574"/>
            <a:ext cx="10080625" cy="4284314"/>
          </a:xfrm>
        </p:spPr>
        <p:txBody>
          <a:bodyPr>
            <a:normAutofit/>
          </a:bodyPr>
          <a:lstStyle/>
          <a:p>
            <a:r>
              <a:rPr lang="en-GB" dirty="0"/>
              <a:t>Contract</a:t>
            </a:r>
          </a:p>
          <a:p>
            <a:pPr lvl="1"/>
            <a:r>
              <a:rPr lang="en-GB" dirty="0"/>
              <a:t>Model Contract</a:t>
            </a:r>
          </a:p>
          <a:p>
            <a:pPr marL="628650" lvl="1"/>
            <a:r>
              <a:rPr lang="en-GB" dirty="0"/>
              <a:t>Recommended by NALC/SLCC </a:t>
            </a:r>
          </a:p>
          <a:p>
            <a:pPr marL="628650" lvl="1"/>
            <a:r>
              <a:rPr lang="en-GB" dirty="0"/>
              <a:t>Incorporates Greenbook terms</a:t>
            </a:r>
          </a:p>
          <a:p>
            <a:pPr marL="361950" lvl="1"/>
            <a:r>
              <a:rPr lang="en-GB" dirty="0"/>
              <a:t>Alternative Contract</a:t>
            </a:r>
          </a:p>
          <a:p>
            <a:pPr marL="628650" lvl="1"/>
            <a:r>
              <a:rPr lang="en-GB" dirty="0"/>
              <a:t>Legal Minimums but can add in enhanced entitlements</a:t>
            </a:r>
          </a:p>
          <a:p>
            <a:pPr marL="628650" lvl="1"/>
            <a:r>
              <a:rPr lang="en-GB" dirty="0"/>
              <a:t>Take advice when adjusting</a:t>
            </a:r>
          </a:p>
          <a:p>
            <a:endParaRPr lang="en-GB" dirty="0"/>
          </a:p>
          <a:p>
            <a:r>
              <a:rPr lang="en-GB" dirty="0"/>
              <a:t>Policies</a:t>
            </a:r>
          </a:p>
          <a:p>
            <a:pPr lvl="1"/>
            <a:r>
              <a:rPr lang="en-GB" dirty="0"/>
              <a:t>Focussed on legal entitlements rather than Greenbook entitlements </a:t>
            </a:r>
          </a:p>
          <a:p>
            <a:pPr lvl="1"/>
            <a:r>
              <a:rPr lang="en-GB" dirty="0"/>
              <a:t>Adjusted to Council needs e.g. Ledbury for Grievances</a:t>
            </a:r>
          </a:p>
          <a:p>
            <a:pPr lvl="1"/>
            <a:endParaRPr lang="en-GB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81EFC47-939D-A84A-2223-909D8C1601AC}"/>
              </a:ext>
            </a:extLst>
          </p:cNvPr>
          <p:cNvSpPr/>
          <p:nvPr/>
        </p:nvSpPr>
        <p:spPr>
          <a:xfrm>
            <a:off x="-5239673" y="458216"/>
            <a:ext cx="13363765" cy="1151082"/>
          </a:xfrm>
          <a:prstGeom prst="roundRect">
            <a:avLst>
              <a:gd name="adj" fmla="val 50000"/>
            </a:avLst>
          </a:prstGeom>
          <a:solidFill>
            <a:srgbClr val="073C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C1D0E0-6EE4-DF45-C821-D0CC98E4E61E}"/>
              </a:ext>
            </a:extLst>
          </p:cNvPr>
          <p:cNvSpPr txBox="1">
            <a:spLocks/>
          </p:cNvSpPr>
          <p:nvPr/>
        </p:nvSpPr>
        <p:spPr>
          <a:xfrm>
            <a:off x="1208090" y="393940"/>
            <a:ext cx="10081512" cy="95959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7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  <a:cs typeface="Times New Roman"/>
              </a:rPr>
              <a:t>External Resources - NALC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B096D650-48B0-227A-B22F-2BFCBB706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269852"/>
            <a:ext cx="4114800" cy="196848"/>
          </a:xfrm>
        </p:spPr>
        <p:txBody>
          <a:bodyPr/>
          <a:lstStyle/>
          <a:p>
            <a:r>
              <a:rPr lang="en-US" dirty="0"/>
              <a:t>HR &amp; External Resources - 20 April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705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DBED4-7952-91B7-5F27-C1568DA78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092A8-40DF-64B8-D487-DF0A239E08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5688" y="1673574"/>
            <a:ext cx="10080625" cy="4284314"/>
          </a:xfrm>
        </p:spPr>
        <p:txBody>
          <a:bodyPr>
            <a:normAutofit/>
          </a:bodyPr>
          <a:lstStyle/>
          <a:p>
            <a:r>
              <a:rPr lang="en-GB" dirty="0"/>
              <a:t>Codes of Practice</a:t>
            </a:r>
          </a:p>
          <a:p>
            <a:pPr lvl="1"/>
            <a:r>
              <a:rPr lang="en-GB" dirty="0"/>
              <a:t>Discipline &amp; Grievances</a:t>
            </a:r>
          </a:p>
          <a:p>
            <a:pPr lvl="1"/>
            <a:r>
              <a:rPr lang="en-GB" dirty="0"/>
              <a:t>Disclosure of information to Trade Unions</a:t>
            </a:r>
          </a:p>
          <a:p>
            <a:pPr lvl="1"/>
            <a:r>
              <a:rPr lang="en-GB" dirty="0"/>
              <a:t>Time off for Union Duties and Activities</a:t>
            </a:r>
          </a:p>
          <a:p>
            <a:pPr lvl="1"/>
            <a:r>
              <a:rPr lang="en-GB" dirty="0"/>
              <a:t>Settlement Agreements</a:t>
            </a:r>
          </a:p>
          <a:p>
            <a:pPr lvl="1"/>
            <a:r>
              <a:rPr lang="en-GB" dirty="0"/>
              <a:t>Flexible Working Requests</a:t>
            </a:r>
          </a:p>
          <a:p>
            <a:pPr lvl="1"/>
            <a:r>
              <a:rPr lang="en-GB" dirty="0"/>
              <a:t>Dismissal and Re-engagement</a:t>
            </a:r>
          </a:p>
          <a:p>
            <a:endParaRPr lang="en-GB" dirty="0"/>
          </a:p>
          <a:p>
            <a:r>
              <a:rPr lang="en-GB" dirty="0"/>
              <a:t>Advice</a:t>
            </a:r>
          </a:p>
          <a:p>
            <a:pPr lvl="1"/>
            <a:r>
              <a:rPr lang="en-GB" dirty="0"/>
              <a:t>Legal minimums including application of key cases</a:t>
            </a:r>
          </a:p>
          <a:p>
            <a:pPr lvl="1"/>
            <a:endParaRPr lang="en-GB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84DA64C-2F17-1D8F-156D-BB2E14509E5B}"/>
              </a:ext>
            </a:extLst>
          </p:cNvPr>
          <p:cNvSpPr/>
          <p:nvPr/>
        </p:nvSpPr>
        <p:spPr>
          <a:xfrm>
            <a:off x="-5239673" y="458216"/>
            <a:ext cx="13363765" cy="1151082"/>
          </a:xfrm>
          <a:prstGeom prst="roundRect">
            <a:avLst>
              <a:gd name="adj" fmla="val 50000"/>
            </a:avLst>
          </a:prstGeom>
          <a:solidFill>
            <a:srgbClr val="073C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140483-7D70-10F0-06FD-538B9B82D936}"/>
              </a:ext>
            </a:extLst>
          </p:cNvPr>
          <p:cNvSpPr txBox="1">
            <a:spLocks/>
          </p:cNvSpPr>
          <p:nvPr/>
        </p:nvSpPr>
        <p:spPr>
          <a:xfrm>
            <a:off x="1208090" y="393940"/>
            <a:ext cx="10081512" cy="95959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7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  <a:cs typeface="Times New Roman"/>
              </a:rPr>
              <a:t>External Resources - ACAS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EC44438C-BC3B-3C39-81A8-85CED5AB21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269852"/>
            <a:ext cx="4114800" cy="196848"/>
          </a:xfrm>
        </p:spPr>
        <p:txBody>
          <a:bodyPr/>
          <a:lstStyle/>
          <a:p>
            <a:r>
              <a:rPr lang="en-US" dirty="0"/>
              <a:t>HR &amp; External Resources - 20 April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54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D7A76-EA9B-2156-AAEC-1BA66E77F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E1AAD-D169-2DB8-9B77-29819DA98F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5688" y="1673574"/>
            <a:ext cx="10080625" cy="4284314"/>
          </a:xfrm>
        </p:spPr>
        <p:txBody>
          <a:bodyPr>
            <a:normAutofit/>
          </a:bodyPr>
          <a:lstStyle/>
          <a:p>
            <a:r>
              <a:rPr lang="en-GB" dirty="0"/>
              <a:t>Codes of Practice</a:t>
            </a:r>
          </a:p>
          <a:p>
            <a:pPr lvl="1"/>
            <a:r>
              <a:rPr lang="en-GB" dirty="0"/>
              <a:t>Employment – Discrimination from Equality Act</a:t>
            </a:r>
          </a:p>
          <a:p>
            <a:pPr lvl="1"/>
            <a:r>
              <a:rPr lang="en-GB" dirty="0"/>
              <a:t>Equal Pay</a:t>
            </a:r>
          </a:p>
          <a:p>
            <a:pPr lvl="1"/>
            <a:r>
              <a:rPr lang="en-GB" dirty="0"/>
              <a:t>Services, Public Functions and Associations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Guide to Duty to Prevent Sexual Harassment in Workplace</a:t>
            </a:r>
          </a:p>
          <a:p>
            <a:endParaRPr lang="en-GB" dirty="0"/>
          </a:p>
          <a:p>
            <a:r>
              <a:rPr lang="en-GB" dirty="0"/>
              <a:t>Further guides and advice</a:t>
            </a:r>
          </a:p>
          <a:p>
            <a:pPr lvl="1"/>
            <a:endParaRPr lang="en-GB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948802C-E343-C3B6-EB72-564924F04498}"/>
              </a:ext>
            </a:extLst>
          </p:cNvPr>
          <p:cNvSpPr/>
          <p:nvPr/>
        </p:nvSpPr>
        <p:spPr>
          <a:xfrm>
            <a:off x="-5239673" y="458216"/>
            <a:ext cx="13363765" cy="1151082"/>
          </a:xfrm>
          <a:prstGeom prst="roundRect">
            <a:avLst>
              <a:gd name="adj" fmla="val 50000"/>
            </a:avLst>
          </a:prstGeom>
          <a:solidFill>
            <a:srgbClr val="073C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9F4D91-6EB2-F8BC-F3F0-E1E85BD91114}"/>
              </a:ext>
            </a:extLst>
          </p:cNvPr>
          <p:cNvSpPr txBox="1">
            <a:spLocks/>
          </p:cNvSpPr>
          <p:nvPr/>
        </p:nvSpPr>
        <p:spPr>
          <a:xfrm>
            <a:off x="1208090" y="393940"/>
            <a:ext cx="10081512" cy="95959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7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  <a:cs typeface="Times New Roman"/>
              </a:rPr>
              <a:t>External Resources – EHCR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719118FB-F4FA-EF74-5BA4-76DAE51FA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269852"/>
            <a:ext cx="4114800" cy="196848"/>
          </a:xfrm>
        </p:spPr>
        <p:txBody>
          <a:bodyPr/>
          <a:lstStyle/>
          <a:p>
            <a:r>
              <a:rPr lang="en-US" dirty="0"/>
              <a:t>HR &amp; External Resources - 20 April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043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5B4EC-A741-9492-FFE5-ABC905F9A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8EAD7-F07C-9325-BCEA-E6751C830D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5688" y="1673574"/>
            <a:ext cx="10080625" cy="4284314"/>
          </a:xfrm>
        </p:spPr>
        <p:txBody>
          <a:bodyPr>
            <a:normAutofit/>
          </a:bodyPr>
          <a:lstStyle/>
          <a:p>
            <a:r>
              <a:rPr lang="en-GB" dirty="0"/>
              <a:t>Legal entitlements</a:t>
            </a:r>
          </a:p>
          <a:p>
            <a:pPr lvl="1"/>
            <a:r>
              <a:rPr lang="en-GB" dirty="0"/>
              <a:t>Employment rights and minimums</a:t>
            </a:r>
          </a:p>
          <a:p>
            <a:pPr lvl="1"/>
            <a:r>
              <a:rPr lang="en-GB" dirty="0"/>
              <a:t>Straightforward format (less helpful for nuance)</a:t>
            </a:r>
          </a:p>
          <a:p>
            <a:endParaRPr lang="en-GB" dirty="0"/>
          </a:p>
          <a:p>
            <a:r>
              <a:rPr lang="en-GB" dirty="0"/>
              <a:t>Guides on how to </a:t>
            </a:r>
          </a:p>
          <a:p>
            <a:pPr lvl="1"/>
            <a:r>
              <a:rPr lang="en-GB" dirty="0"/>
              <a:t>Holiday pay for different forms of work</a:t>
            </a:r>
          </a:p>
          <a:p>
            <a:endParaRPr lang="en-GB" dirty="0"/>
          </a:p>
          <a:p>
            <a:r>
              <a:rPr lang="en-GB" dirty="0"/>
              <a:t>Via HMRC</a:t>
            </a:r>
          </a:p>
          <a:p>
            <a:pPr lvl="1"/>
            <a:r>
              <a:rPr lang="en-GB" dirty="0"/>
              <a:t>Employee status for Tax Purposes</a:t>
            </a:r>
          </a:p>
          <a:p>
            <a:pPr lvl="1"/>
            <a:endParaRPr lang="en-GB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DF190F3-5590-CC45-76EA-DFFC5711A099}"/>
              </a:ext>
            </a:extLst>
          </p:cNvPr>
          <p:cNvSpPr/>
          <p:nvPr/>
        </p:nvSpPr>
        <p:spPr>
          <a:xfrm>
            <a:off x="-5239673" y="458216"/>
            <a:ext cx="13363765" cy="1151082"/>
          </a:xfrm>
          <a:prstGeom prst="roundRect">
            <a:avLst>
              <a:gd name="adj" fmla="val 50000"/>
            </a:avLst>
          </a:prstGeom>
          <a:solidFill>
            <a:srgbClr val="073C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A0496D-C0DA-6BE7-5D44-3AC326C3A6AB}"/>
              </a:ext>
            </a:extLst>
          </p:cNvPr>
          <p:cNvSpPr txBox="1">
            <a:spLocks/>
          </p:cNvSpPr>
          <p:nvPr/>
        </p:nvSpPr>
        <p:spPr>
          <a:xfrm>
            <a:off x="1208090" y="393940"/>
            <a:ext cx="10081512" cy="95959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7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  <a:cs typeface="Times New Roman"/>
              </a:rPr>
              <a:t>External Resources – Gov.uk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FE30F786-265E-95C0-1406-B205599A8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269852"/>
            <a:ext cx="4114800" cy="196848"/>
          </a:xfrm>
        </p:spPr>
        <p:txBody>
          <a:bodyPr/>
          <a:lstStyle/>
          <a:p>
            <a:r>
              <a:rPr lang="en-US" dirty="0"/>
              <a:t>HR &amp; External Resources - 20 April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569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12054D"/>
      </a:dk2>
      <a:lt2>
        <a:srgbClr val="F2EDFF"/>
      </a:lt2>
      <a:accent1>
        <a:srgbClr val="12054D"/>
      </a:accent1>
      <a:accent2>
        <a:srgbClr val="7A5CF0"/>
      </a:accent2>
      <a:accent3>
        <a:srgbClr val="052E33"/>
      </a:accent3>
      <a:accent4>
        <a:srgbClr val="12A3AB"/>
      </a:accent4>
      <a:accent5>
        <a:srgbClr val="6E0F05"/>
      </a:accent5>
      <a:accent6>
        <a:srgbClr val="FF5C40"/>
      </a:accent6>
      <a:hlink>
        <a:srgbClr val="7A5CF0"/>
      </a:hlink>
      <a:folHlink>
        <a:srgbClr val="12054D"/>
      </a:folHlink>
    </a:clrScheme>
    <a:fontScheme name="WorkNest Times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500" smtClean="0">
            <a:solidFill>
              <a:schemeClr val="tx2"/>
            </a:solidFill>
          </a:defRPr>
        </a:defPPr>
      </a:lstStyle>
    </a:txDef>
  </a:objectDefaults>
  <a:extraClrSchemeLst/>
  <a:custClrLst>
    <a:custClr name="Purple 700">
      <a:srgbClr val="12054D"/>
    </a:custClr>
    <a:custClr name="Purple 600">
      <a:srgbClr val="38218C"/>
    </a:custClr>
    <a:custClr name="Purple 500">
      <a:srgbClr val="5C45C7"/>
    </a:custClr>
    <a:custClr name="Purple 400">
      <a:srgbClr val="7A5CF0"/>
    </a:custClr>
    <a:custClr name="Purple 300">
      <a:srgbClr val="AB96FA"/>
    </a:custClr>
    <a:custClr name="Purple 200">
      <a:srgbClr val="D6C9FC"/>
    </a:custClr>
    <a:custClr name="Purple 100">
      <a:srgbClr val="F2EDFF"/>
    </a:custClr>
    <a:custClr name="Green 700">
      <a:srgbClr val="052E33"/>
    </a:custClr>
    <a:custClr name="Green 600">
      <a:srgbClr val="084A54"/>
    </a:custClr>
    <a:custClr name="Green 500">
      <a:srgbClr val="0A7A87"/>
    </a:custClr>
    <a:custClr name="Green 400">
      <a:srgbClr val="12A3AB"/>
    </a:custClr>
    <a:custClr name="Green 300">
      <a:srgbClr val="4FD1CC"/>
    </a:custClr>
    <a:custClr name="Green 200">
      <a:srgbClr val="A8E5E0"/>
    </a:custClr>
    <a:custClr name="Green 100">
      <a:srgbClr val="DEFAF7"/>
    </a:custClr>
    <a:custClr name="Red 700">
      <a:srgbClr val="6E0F05"/>
    </a:custClr>
    <a:custClr name="Red 600">
      <a:srgbClr val="A3210F"/>
    </a:custClr>
    <a:custClr name="Red 500">
      <a:srgbClr val="D43821"/>
    </a:custClr>
    <a:custClr name="Red 400">
      <a:srgbClr val="FF5C40"/>
    </a:custClr>
    <a:custClr name="Red 300">
      <a:srgbClr val="FF8A75"/>
    </a:custClr>
    <a:custClr name="Red 200">
      <a:srgbClr val="FFC9BF"/>
    </a:custClr>
    <a:custClr name="Red 100">
      <a:srgbClr val="FFEBE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urple 700">
      <a:srgbClr val="12054D"/>
    </a:custClr>
    <a:custClr name="Purple 600">
      <a:srgbClr val="38218C"/>
    </a:custClr>
    <a:custClr name="Purple 500">
      <a:srgbClr val="5C45C7"/>
    </a:custClr>
    <a:custClr name="Purple 400">
      <a:srgbClr val="7A5CF0"/>
    </a:custClr>
    <a:custClr name="Purple 300">
      <a:srgbClr val="AB96FA"/>
    </a:custClr>
    <a:custClr name="Purple 200">
      <a:srgbClr val="D6C9FC"/>
    </a:custClr>
    <a:custClr name="Purple 100">
      <a:srgbClr val="F2EDFF"/>
    </a:custClr>
    <a:custClr name="Green 700">
      <a:srgbClr val="052E33"/>
    </a:custClr>
    <a:custClr name="Green 600">
      <a:srgbClr val="084A54"/>
    </a:custClr>
    <a:custClr name="Green 500">
      <a:srgbClr val="0A7A87"/>
    </a:custClr>
    <a:custClr name="Green 400">
      <a:srgbClr val="12A3AB"/>
    </a:custClr>
    <a:custClr name="Green 300">
      <a:srgbClr val="4FD1CC"/>
    </a:custClr>
    <a:custClr name="Green 200">
      <a:srgbClr val="A8E5E0"/>
    </a:custClr>
    <a:custClr name="Green 100">
      <a:srgbClr val="DEFAF7"/>
    </a:custClr>
    <a:custClr name="Red 700">
      <a:srgbClr val="6E0F05"/>
    </a:custClr>
    <a:custClr name="Red 600">
      <a:srgbClr val="A3210F"/>
    </a:custClr>
    <a:custClr name="Red 500">
      <a:srgbClr val="D43821"/>
    </a:custClr>
    <a:custClr name="Red 400">
      <a:srgbClr val="FF5C40"/>
    </a:custClr>
    <a:custClr name="Red 300">
      <a:srgbClr val="FF8A75"/>
    </a:custClr>
    <a:custClr name="Red 200">
      <a:srgbClr val="FFC9BF"/>
    </a:custClr>
    <a:custClr name="Red 100">
      <a:srgbClr val="FFEBE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77E8F2E9481649ACD0F0D65C0C16F4" ma:contentTypeVersion="15" ma:contentTypeDescription="Create a new document." ma:contentTypeScope="" ma:versionID="5a4e88deb05ddb07dd4e2c9747e3f1ba">
  <xsd:schema xmlns:xsd="http://www.w3.org/2001/XMLSchema" xmlns:xs="http://www.w3.org/2001/XMLSchema" xmlns:p="http://schemas.microsoft.com/office/2006/metadata/properties" xmlns:ns2="8f582062-c6e8-4bf5-909c-3a7788e8ce3c" xmlns:ns3="6dfd8b45-8ad5-4963-b73e-ecbd801e6297" targetNamespace="http://schemas.microsoft.com/office/2006/metadata/properties" ma:root="true" ma:fieldsID="3049d47c23052bdcb0b198216ada4638" ns2:_="" ns3:_="">
    <xsd:import namespace="8f582062-c6e8-4bf5-909c-3a7788e8ce3c"/>
    <xsd:import namespace="6dfd8b45-8ad5-4963-b73e-ecbd801e62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582062-c6e8-4bf5-909c-3a7788e8ce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6b46afa-fa00-4b31-a05d-bbf77a7633e9}" ma:internalName="TaxCatchAll" ma:showField="CatchAllData" ma:web="8f582062-c6e8-4bf5-909c-3a7788e8ce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d8b45-8ad5-4963-b73e-ecbd801e62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b4d032c-db19-4194-870d-d175fb5cbb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f582062-c6e8-4bf5-909c-3a7788e8ce3c">
      <UserInfo>
        <DisplayName>Tamsin MacCormack</DisplayName>
        <AccountId>22</AccountId>
        <AccountType/>
      </UserInfo>
      <UserInfo>
        <DisplayName>Dougal Jamieson</DisplayName>
        <AccountId>453</AccountId>
        <AccountType/>
      </UserInfo>
      <UserInfo>
        <DisplayName>Oliver Williams</DisplayName>
        <AccountId>25</AccountId>
        <AccountType/>
      </UserInfo>
      <UserInfo>
        <DisplayName>Andrew White</DisplayName>
        <AccountId>521</AccountId>
        <AccountType/>
      </UserInfo>
      <UserInfo>
        <DisplayName>Rory Jackson</DisplayName>
        <AccountId>49</AccountId>
        <AccountType/>
      </UserInfo>
    </SharedWithUsers>
    <lcf76f155ced4ddcb4097134ff3c332f xmlns="6dfd8b45-8ad5-4963-b73e-ecbd801e6297">
      <Terms xmlns="http://schemas.microsoft.com/office/infopath/2007/PartnerControls"/>
    </lcf76f155ced4ddcb4097134ff3c332f>
    <TaxCatchAll xmlns="8f582062-c6e8-4bf5-909c-3a7788e8ce3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615A85-D7FB-4E27-B6E0-25D4694AE7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582062-c6e8-4bf5-909c-3a7788e8ce3c"/>
    <ds:schemaRef ds:uri="6dfd8b45-8ad5-4963-b73e-ecbd801e62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AC45D2-A0E2-471A-9367-6AB7557C7BD6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279c1af1-8e10-478b-9981-3390278c30cd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133c8d3-4993-483b-92aa-48d56c33bcaa"/>
    <ds:schemaRef ds:uri="http://schemas.microsoft.com/office/2006/metadata/properties"/>
    <ds:schemaRef ds:uri="8f582062-c6e8-4bf5-909c-3a7788e8ce3c"/>
    <ds:schemaRef ds:uri="6dfd8b45-8ad5-4963-b73e-ecbd801e6297"/>
  </ds:schemaRefs>
</ds:datastoreItem>
</file>

<file path=customXml/itemProps3.xml><?xml version="1.0" encoding="utf-8"?>
<ds:datastoreItem xmlns:ds="http://schemas.openxmlformats.org/officeDocument/2006/customXml" ds:itemID="{0F0C8AC0-1057-4E45-A7E3-9D725A6AF5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653</TotalTime>
  <Words>701</Words>
  <Application>Microsoft Office PowerPoint</Application>
  <PresentationFormat>Widescreen</PresentationFormat>
  <Paragraphs>122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Aims</vt:lpstr>
      <vt:lpstr>Laws affecting Employment (Abridged) </vt:lpstr>
      <vt:lpstr>Employment Rights Bill 2025</vt:lpstr>
      <vt:lpstr>Recent changes and need to knows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Questions &amp;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Batt</dc:creator>
  <cp:lastModifiedBy>Christian Vincent</cp:lastModifiedBy>
  <cp:revision>655</cp:revision>
  <cp:lastPrinted>2025-09-18T11:26:03Z</cp:lastPrinted>
  <dcterms:created xsi:type="dcterms:W3CDTF">2020-08-18T13:43:15Z</dcterms:created>
  <dcterms:modified xsi:type="dcterms:W3CDTF">2026-05-06T12:14:34Z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0x0101000E77E8F2E9481649ACD0F0D65C0C16F4</vt:lpwstr>
  </property>
</Properties>
</file>